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2" r:id="rId2"/>
  </p:sldMasterIdLst>
  <p:notesMasterIdLst>
    <p:notesMasterId r:id="rId26"/>
  </p:notesMasterIdLst>
  <p:sldIdLst>
    <p:sldId id="256" r:id="rId3"/>
    <p:sldId id="343" r:id="rId4"/>
    <p:sldId id="344" r:id="rId5"/>
    <p:sldId id="376" r:id="rId6"/>
    <p:sldId id="386" r:id="rId7"/>
    <p:sldId id="387" r:id="rId8"/>
    <p:sldId id="388" r:id="rId9"/>
    <p:sldId id="347" r:id="rId10"/>
    <p:sldId id="348" r:id="rId11"/>
    <p:sldId id="342" r:id="rId12"/>
    <p:sldId id="354" r:id="rId13"/>
    <p:sldId id="355" r:id="rId14"/>
    <p:sldId id="356" r:id="rId15"/>
    <p:sldId id="382" r:id="rId16"/>
    <p:sldId id="357" r:id="rId17"/>
    <p:sldId id="361" r:id="rId18"/>
    <p:sldId id="365" r:id="rId19"/>
    <p:sldId id="364" r:id="rId20"/>
    <p:sldId id="371" r:id="rId21"/>
    <p:sldId id="372" r:id="rId22"/>
    <p:sldId id="373" r:id="rId23"/>
    <p:sldId id="374" r:id="rId24"/>
    <p:sldId id="375" r:id="rId25"/>
  </p:sldIdLst>
  <p:sldSz cx="12192000" cy="6858000"/>
  <p:notesSz cx="6858000" cy="9144000"/>
  <p:embeddedFontLst>
    <p:embeddedFont>
      <p:font typeface="DM Mono Medium" panose="020F0502020204030204" pitchFamily="34" charset="0"/>
      <p:regular r:id="rId27"/>
      <p:italic r:id="rId28"/>
    </p:embeddedFont>
    <p:embeddedFont>
      <p:font typeface="DM Sans" pitchFamily="2" charset="77"/>
      <p:regular r:id="rId29"/>
      <p:bold r:id="rId30"/>
      <p:italic r:id="rId31"/>
      <p:boldItalic r:id="rId32"/>
    </p:embeddedFont>
    <p:embeddedFont>
      <p:font typeface="DM Sans Medium" pitchFamily="2" charset="77"/>
      <p:regular r:id="rId33"/>
      <p:bold r:id="rId34"/>
      <p:italic r:id="rId35"/>
      <p:boldItalic r:id="rId36"/>
    </p:embeddedFont>
    <p:embeddedFont>
      <p:font typeface="Helvetica Neue" panose="02000503000000020004" pitchFamily="2" charset="0"/>
      <p:regular r:id="rId37"/>
      <p:bold r:id="rId38"/>
      <p:italic r:id="rId39"/>
      <p:boldItalic r:id="rId40"/>
    </p:embeddedFont>
    <p:embeddedFont>
      <p:font typeface="Helvetica Neue Light" panose="02000403000000020004" pitchFamily="2" charset="0"/>
      <p:regular r:id="rId41"/>
      <p:bold r:id="rId42"/>
      <p:italic r:id="rId43"/>
      <p:boldItalic r:id="rId44"/>
    </p:embeddedFont>
    <p:embeddedFont>
      <p:font typeface="Helvetica Neue Light" panose="02000403000000020004" pitchFamily="2" charset="0"/>
      <p:regular r:id="rId41"/>
      <p:bold r:id="rId42"/>
      <p:italic r:id="rId43"/>
      <p:boldItalic r:id="rId44"/>
    </p:embeddedFont>
    <p:embeddedFont>
      <p:font typeface="Noto Sans" panose="020B0502040504020204" pitchFamily="34" charset="0"/>
      <p:regular r:id="rId45"/>
      <p:bold r:id="rId46"/>
      <p:italic r:id="rId47"/>
      <p:boldItalic r:id="rId48"/>
    </p:embeddedFont>
    <p:embeddedFont>
      <p:font typeface="Poppins" pitchFamily="2" charset="77"/>
      <p:regular r:id="rId49"/>
      <p:bold r:id="rId50"/>
      <p:italic r:id="rId51"/>
      <p:boldItalic r:id="rId52"/>
    </p:embeddedFont>
    <p:embeddedFont>
      <p:font typeface="Poppins Medium" panose="020B0604020202020204" pitchFamily="34" charset="0"/>
      <p:regular r:id="rId53"/>
      <p:bold r:id="rId54"/>
      <p:italic r:id="rId55"/>
      <p:boldItalic r:id="rId56"/>
    </p:embeddedFont>
    <p:embeddedFont>
      <p:font typeface="Poppins SemiBold" panose="020B060402020202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8" roundtripDataSignature="AMtx7mjXmVUR7ngzfTAXuvmhVcKoi1283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EEBF8"/>
    <a:srgbClr val="FBE6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C81C2C-BB4D-46BF-9C07-299B1156DC62}">
  <a:tblStyle styleId="{FFC81C2C-BB4D-46BF-9C07-299B1156DC62}"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94"/>
  </p:normalViewPr>
  <p:slideViewPr>
    <p:cSldViewPr snapToGrid="0">
      <p:cViewPr varScale="1">
        <p:scale>
          <a:sx n="121" d="100"/>
          <a:sy n="121" d="100"/>
        </p:scale>
        <p:origin x="4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font" Target="fonts/font29.fntdata"/><Relationship Id="rId138" Type="http://customschemas.google.com/relationships/presentationmetadata" Target="metadata"/><Relationship Id="rId141"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openxmlformats.org/officeDocument/2006/relationships/font" Target="fonts/font32.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font" Target="fonts/font30.fntdata"/><Relationship Id="rId13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25.fntdata"/><Relationship Id="rId14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59" Type="http://schemas.openxmlformats.org/officeDocument/2006/relationships/font" Target="fonts/font33.fntdata"/><Relationship Id="rId20" Type="http://schemas.openxmlformats.org/officeDocument/2006/relationships/slide" Target="slides/slide18.xml"/><Relationship Id="rId41" Type="http://schemas.openxmlformats.org/officeDocument/2006/relationships/font" Target="fonts/font15.fntdata"/><Relationship Id="rId54" Type="http://schemas.openxmlformats.org/officeDocument/2006/relationships/font" Target="fonts/font28.fntdata"/><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font" Target="fonts/font31.fntdata"/><Relationship Id="rId10" Type="http://schemas.openxmlformats.org/officeDocument/2006/relationships/slide" Target="slides/slide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 Id="rId60" Type="http://schemas.openxmlformats.org/officeDocument/2006/relationships/font" Target="fonts/font3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8" name="Google Shape;3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Hi, my name is Ion Stoica and I am a faculty at UC Berkeley, and the director of the RISELab. </a:t>
            </a:r>
            <a:endParaRPr/>
          </a:p>
        </p:txBody>
      </p:sp>
      <p:sp>
        <p:nvSpPr>
          <p:cNvPr id="389" name="Google Shape;38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B8BB73-2702-D74A-BDAC-FF554BB5DED6}" type="slidenum">
              <a:rPr lang="en-US" smtClean="0"/>
              <a:t>18</a:t>
            </a:fld>
            <a:endParaRPr lang="en-US"/>
          </a:p>
        </p:txBody>
      </p:sp>
    </p:spTree>
    <p:extLst>
      <p:ext uri="{BB962C8B-B14F-4D97-AF65-F5344CB8AC3E}">
        <p14:creationId xmlns:p14="http://schemas.microsoft.com/office/powerpoint/2010/main" val="3056978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Question or Section Black">
  <p:cSld name="Big Question or Section Black">
    <p:spTree>
      <p:nvGrpSpPr>
        <p:cNvPr id="1" name="Shape 15"/>
        <p:cNvGrpSpPr/>
        <p:nvPr/>
      </p:nvGrpSpPr>
      <p:grpSpPr>
        <a:xfrm>
          <a:off x="0" y="0"/>
          <a:ext cx="0" cy="0"/>
          <a:chOff x="0" y="0"/>
          <a:chExt cx="0" cy="0"/>
        </a:xfrm>
      </p:grpSpPr>
      <p:sp>
        <p:nvSpPr>
          <p:cNvPr id="16" name="Google Shape;16;p111"/>
          <p:cNvSpPr txBox="1">
            <a:spLocks noGrp="1"/>
          </p:cNvSpPr>
          <p:nvPr>
            <p:ph type="title"/>
          </p:nvPr>
        </p:nvSpPr>
        <p:spPr>
          <a:xfrm>
            <a:off x="226485" y="1269399"/>
            <a:ext cx="11800415" cy="325354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5867"/>
              <a:buFont typeface="Helvetica Neue"/>
              <a:buNone/>
              <a:defRPr sz="5867" b="0" i="0">
                <a:solidFill>
                  <a:srgbClr val="3F3F3F"/>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11"/>
          <p:cNvSpPr txBox="1">
            <a:spLocks noGrp="1"/>
          </p:cNvSpPr>
          <p:nvPr>
            <p:ph type="body" idx="1"/>
          </p:nvPr>
        </p:nvSpPr>
        <p:spPr>
          <a:xfrm>
            <a:off x="238323" y="3953387"/>
            <a:ext cx="11666552" cy="184089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rgbClr val="3F3F3F"/>
              </a:buClr>
              <a:buSzPts val="3200"/>
              <a:buNone/>
              <a:defRPr sz="3200" b="0" i="0">
                <a:solidFill>
                  <a:srgbClr val="3F3F3F"/>
                </a:solidFill>
                <a:latin typeface="Helvetica Neue"/>
                <a:ea typeface="Helvetica Neue"/>
                <a:cs typeface="Helvetica Neue"/>
                <a:sym typeface="Helvetica Neu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accent5"/>
        </a:solidFill>
        <a:effectLst/>
      </p:bgPr>
    </p:bg>
    <p:spTree>
      <p:nvGrpSpPr>
        <p:cNvPr id="1" name="Shape 65"/>
        <p:cNvGrpSpPr/>
        <p:nvPr/>
      </p:nvGrpSpPr>
      <p:grpSpPr>
        <a:xfrm>
          <a:off x="0" y="0"/>
          <a:ext cx="0" cy="0"/>
          <a:chOff x="0" y="0"/>
          <a:chExt cx="0" cy="0"/>
        </a:xfrm>
      </p:grpSpPr>
      <p:sp>
        <p:nvSpPr>
          <p:cNvPr id="66" name="Google Shape;66;p120"/>
          <p:cNvSpPr txBox="1">
            <a:spLocks noGrp="1"/>
          </p:cNvSpPr>
          <p:nvPr>
            <p:ph type="title"/>
          </p:nvPr>
        </p:nvSpPr>
        <p:spPr>
          <a:xfrm>
            <a:off x="552450" y="320675"/>
            <a:ext cx="1080135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Helvetica Neue"/>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20"/>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2200"/>
              </a:spcBef>
              <a:spcAft>
                <a:spcPts val="0"/>
              </a:spcAft>
              <a:buClr>
                <a:schemeClr val="lt1"/>
              </a:buClr>
              <a:buSzPts val="2800"/>
              <a:buFont typeface="Noto Sans"/>
              <a:buChar char="⮚"/>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120"/>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20"/>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20"/>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sp>
        <p:nvSpPr>
          <p:cNvPr id="72" name="Google Shape;72;p121"/>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Helvetica Neue"/>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21"/>
          <p:cNvSpPr txBox="1">
            <a:spLocks noGrp="1"/>
          </p:cNvSpPr>
          <p:nvPr>
            <p:ph type="body" idx="1"/>
          </p:nvPr>
        </p:nvSpPr>
        <p:spPr>
          <a:xfrm>
            <a:off x="831851" y="4589464"/>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4" name="Google Shape;74;p121"/>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21"/>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1"/>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Section Header">
  <p:cSld name="1_Section Header">
    <p:bg>
      <p:bgPr>
        <a:solidFill>
          <a:schemeClr val="accent5"/>
        </a:solidFill>
        <a:effectLst/>
      </p:bgPr>
    </p:bg>
    <p:spTree>
      <p:nvGrpSpPr>
        <p:cNvPr id="1" name="Shape 77"/>
        <p:cNvGrpSpPr/>
        <p:nvPr/>
      </p:nvGrpSpPr>
      <p:grpSpPr>
        <a:xfrm>
          <a:off x="0" y="0"/>
          <a:ext cx="0" cy="0"/>
          <a:chOff x="0" y="0"/>
          <a:chExt cx="0" cy="0"/>
        </a:xfrm>
      </p:grpSpPr>
      <p:sp>
        <p:nvSpPr>
          <p:cNvPr id="78" name="Google Shape;78;p122"/>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Helvetica Neue"/>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2"/>
          <p:cNvSpPr txBox="1">
            <a:spLocks noGrp="1"/>
          </p:cNvSpPr>
          <p:nvPr>
            <p:ph type="body" idx="1"/>
          </p:nvPr>
        </p:nvSpPr>
        <p:spPr>
          <a:xfrm>
            <a:off x="831851" y="4589464"/>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0" name="Google Shape;80;p122"/>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22"/>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2"/>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Section Header">
  <p:cSld name="2_Section Header">
    <p:bg>
      <p:bgPr>
        <a:gradFill>
          <a:gsLst>
            <a:gs pos="0">
              <a:srgbClr val="5B6B82"/>
            </a:gs>
            <a:gs pos="50000">
              <a:srgbClr val="465872"/>
            </a:gs>
            <a:gs pos="100000">
              <a:srgbClr val="334358"/>
            </a:gs>
          </a:gsLst>
          <a:lin ang="5400000" scaled="0"/>
        </a:gradFill>
        <a:effectLst/>
      </p:bgPr>
    </p:bg>
    <p:spTree>
      <p:nvGrpSpPr>
        <p:cNvPr id="1" name="Shape 83"/>
        <p:cNvGrpSpPr/>
        <p:nvPr/>
      </p:nvGrpSpPr>
      <p:grpSpPr>
        <a:xfrm>
          <a:off x="0" y="0"/>
          <a:ext cx="0" cy="0"/>
          <a:chOff x="0" y="0"/>
          <a:chExt cx="0" cy="0"/>
        </a:xfrm>
      </p:grpSpPr>
      <p:sp>
        <p:nvSpPr>
          <p:cNvPr id="84" name="Google Shape;84;p123"/>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Helvetica Neue"/>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23"/>
          <p:cNvSpPr txBox="1">
            <a:spLocks noGrp="1"/>
          </p:cNvSpPr>
          <p:nvPr>
            <p:ph type="body" idx="1"/>
          </p:nvPr>
        </p:nvSpPr>
        <p:spPr>
          <a:xfrm>
            <a:off x="831851" y="4589464"/>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86" name="Google Shape;86;p123"/>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23"/>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23"/>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9"/>
        <p:cNvGrpSpPr/>
        <p:nvPr/>
      </p:nvGrpSpPr>
      <p:grpSpPr>
        <a:xfrm>
          <a:off x="0" y="0"/>
          <a:ext cx="0" cy="0"/>
          <a:chOff x="0" y="0"/>
          <a:chExt cx="0" cy="0"/>
        </a:xfrm>
      </p:grpSpPr>
      <p:sp>
        <p:nvSpPr>
          <p:cNvPr id="90" name="Google Shape;90;p124"/>
          <p:cNvSpPr txBox="1">
            <a:spLocks noGrp="1"/>
          </p:cNvSpPr>
          <p:nvPr>
            <p:ph type="title"/>
          </p:nvPr>
        </p:nvSpPr>
        <p:spPr>
          <a:xfrm>
            <a:off x="552450" y="320675"/>
            <a:ext cx="1080135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24"/>
          <p:cNvSpPr txBox="1">
            <a:spLocks noGrp="1"/>
          </p:cNvSpPr>
          <p:nvPr>
            <p:ph type="body" idx="1"/>
          </p:nvPr>
        </p:nvSpPr>
        <p:spPr>
          <a:xfrm>
            <a:off x="838200" y="1825625"/>
            <a:ext cx="5181600" cy="43513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124"/>
          <p:cNvSpPr txBox="1">
            <a:spLocks noGrp="1"/>
          </p:cNvSpPr>
          <p:nvPr>
            <p:ph type="body" idx="2"/>
          </p:nvPr>
        </p:nvSpPr>
        <p:spPr>
          <a:xfrm>
            <a:off x="6172200" y="1825625"/>
            <a:ext cx="5181600" cy="43513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24"/>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24"/>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24"/>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6"/>
        <p:cNvGrpSpPr/>
        <p:nvPr/>
      </p:nvGrpSpPr>
      <p:grpSpPr>
        <a:xfrm>
          <a:off x="0" y="0"/>
          <a:ext cx="0" cy="0"/>
          <a:chOff x="0" y="0"/>
          <a:chExt cx="0" cy="0"/>
        </a:xfrm>
      </p:grpSpPr>
      <p:sp>
        <p:nvSpPr>
          <p:cNvPr id="97" name="Google Shape;97;p12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25"/>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22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125"/>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125"/>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22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125"/>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25"/>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25"/>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25"/>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5"/>
        <p:cNvGrpSpPr/>
        <p:nvPr/>
      </p:nvGrpSpPr>
      <p:grpSpPr>
        <a:xfrm>
          <a:off x="0" y="0"/>
          <a:ext cx="0" cy="0"/>
          <a:chOff x="0" y="0"/>
          <a:chExt cx="0" cy="0"/>
        </a:xfrm>
      </p:grpSpPr>
      <p:sp>
        <p:nvSpPr>
          <p:cNvPr id="106" name="Google Shape;106;p126"/>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126"/>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126"/>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9"/>
        <p:cNvGrpSpPr/>
        <p:nvPr/>
      </p:nvGrpSpPr>
      <p:grpSpPr>
        <a:xfrm>
          <a:off x="0" y="0"/>
          <a:ext cx="0" cy="0"/>
          <a:chOff x="0" y="0"/>
          <a:chExt cx="0" cy="0"/>
        </a:xfrm>
      </p:grpSpPr>
      <p:sp>
        <p:nvSpPr>
          <p:cNvPr id="110" name="Google Shape;110;p1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Helvetica Neu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127"/>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2" name="Google Shape;112;p127"/>
          <p:cNvSpPr txBox="1">
            <a:spLocks noGrp="1"/>
          </p:cNvSpPr>
          <p:nvPr>
            <p:ph type="body" idx="2"/>
          </p:nvPr>
        </p:nvSpPr>
        <p:spPr>
          <a:xfrm>
            <a:off x="839788" y="205740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3" name="Google Shape;113;p127"/>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27"/>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127"/>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6"/>
        <p:cNvGrpSpPr/>
        <p:nvPr/>
      </p:nvGrpSpPr>
      <p:grpSpPr>
        <a:xfrm>
          <a:off x="0" y="0"/>
          <a:ext cx="0" cy="0"/>
          <a:chOff x="0" y="0"/>
          <a:chExt cx="0" cy="0"/>
        </a:xfrm>
      </p:grpSpPr>
      <p:sp>
        <p:nvSpPr>
          <p:cNvPr id="117" name="Google Shape;117;p1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Helvetica Neu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128"/>
          <p:cNvSpPr>
            <a:spLocks noGrp="1"/>
          </p:cNvSpPr>
          <p:nvPr>
            <p:ph type="pic" idx="2"/>
          </p:nvPr>
        </p:nvSpPr>
        <p:spPr>
          <a:xfrm>
            <a:off x="5183188" y="987426"/>
            <a:ext cx="6172200" cy="4873625"/>
          </a:xfrm>
          <a:prstGeom prst="rect">
            <a:avLst/>
          </a:prstGeom>
          <a:noFill/>
          <a:ln>
            <a:noFill/>
          </a:ln>
        </p:spPr>
      </p:sp>
      <p:sp>
        <p:nvSpPr>
          <p:cNvPr id="119" name="Google Shape;119;p128"/>
          <p:cNvSpPr txBox="1">
            <a:spLocks noGrp="1"/>
          </p:cNvSpPr>
          <p:nvPr>
            <p:ph type="body" idx="1"/>
          </p:nvPr>
        </p:nvSpPr>
        <p:spPr>
          <a:xfrm>
            <a:off x="839788" y="205740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0" name="Google Shape;120;p128"/>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128"/>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128"/>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3"/>
        <p:cNvGrpSpPr/>
        <p:nvPr/>
      </p:nvGrpSpPr>
      <p:grpSpPr>
        <a:xfrm>
          <a:off x="0" y="0"/>
          <a:ext cx="0" cy="0"/>
          <a:chOff x="0" y="0"/>
          <a:chExt cx="0" cy="0"/>
        </a:xfrm>
      </p:grpSpPr>
      <p:sp>
        <p:nvSpPr>
          <p:cNvPr id="124" name="Google Shape;124;p129"/>
          <p:cNvSpPr txBox="1">
            <a:spLocks noGrp="1"/>
          </p:cNvSpPr>
          <p:nvPr>
            <p:ph type="title"/>
          </p:nvPr>
        </p:nvSpPr>
        <p:spPr>
          <a:xfrm>
            <a:off x="552450" y="320675"/>
            <a:ext cx="1080135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29"/>
          <p:cNvSpPr txBox="1">
            <a:spLocks noGrp="1"/>
          </p:cNvSpPr>
          <p:nvPr>
            <p:ph type="body" idx="1"/>
          </p:nvPr>
        </p:nvSpPr>
        <p:spPr>
          <a:xfrm rot="5400000">
            <a:off x="3920331" y="-1256505"/>
            <a:ext cx="4351339"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129"/>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129"/>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129"/>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11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marR="0" lvl="0" algn="l">
              <a:lnSpc>
                <a:spcPct val="90000"/>
              </a:lnSpc>
              <a:spcBef>
                <a:spcPts val="0"/>
              </a:spcBef>
              <a:spcAft>
                <a:spcPts val="0"/>
              </a:spcAft>
              <a:buClr>
                <a:srgbClr val="404040"/>
              </a:buClr>
              <a:buSzPts val="1400"/>
              <a:buFont typeface="Helvetica Neue"/>
              <a:buNone/>
              <a:defRPr sz="4800" b="0" i="0" u="none" strike="noStrike" cap="none">
                <a:solidFill>
                  <a:srgbClr val="404040"/>
                </a:solidFill>
                <a:latin typeface="Helvetica Neue"/>
                <a:ea typeface="Helvetica Neue"/>
                <a:cs typeface="Helvetica Neue"/>
                <a:sym typeface="Helvetica Neue"/>
              </a:defRPr>
            </a:lvl1pPr>
            <a:lvl2pPr marR="0" lvl="1"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2pPr>
            <a:lvl3pPr marR="0" lvl="2"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3pPr>
            <a:lvl4pPr marR="0" lvl="3"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4pPr>
            <a:lvl5pPr marR="0" lvl="4"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5pPr>
            <a:lvl6pPr marR="0" lvl="5"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6pPr>
            <a:lvl7pPr marR="0" lvl="6"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7pPr>
            <a:lvl8pPr marR="0" lvl="7"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8pPr>
            <a:lvl9pPr marR="0" lvl="8"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9pPr>
          </a:lstStyle>
          <a:p>
            <a:endParaRPr/>
          </a:p>
        </p:txBody>
      </p:sp>
      <p:sp>
        <p:nvSpPr>
          <p:cNvPr id="20" name="Google Shape;20;p11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marR="0" lvl="0" indent="-228600" algn="l">
              <a:lnSpc>
                <a:spcPct val="90000"/>
              </a:lnSpc>
              <a:spcBef>
                <a:spcPts val="0"/>
              </a:spcBef>
              <a:spcAft>
                <a:spcPts val="0"/>
              </a:spcAft>
              <a:buClr>
                <a:srgbClr val="404040"/>
              </a:buClr>
              <a:buSzPts val="1400"/>
              <a:buNone/>
              <a:defRPr sz="3733" b="0" i="0" u="none" strike="noStrike" cap="none">
                <a:solidFill>
                  <a:srgbClr val="404040"/>
                </a:solidFill>
                <a:latin typeface="Helvetica Neue"/>
                <a:ea typeface="Helvetica Neue"/>
                <a:cs typeface="Helvetica Neue"/>
                <a:sym typeface="Helvetica Neue"/>
              </a:defRPr>
            </a:lvl1pPr>
            <a:lvl2pPr marL="914400" marR="0" lvl="1" indent="-365760" algn="l">
              <a:lnSpc>
                <a:spcPct val="90000"/>
              </a:lnSpc>
              <a:spcBef>
                <a:spcPts val="0"/>
              </a:spcBef>
              <a:spcAft>
                <a:spcPts val="0"/>
              </a:spcAft>
              <a:buClr>
                <a:srgbClr val="404040"/>
              </a:buClr>
              <a:buSzPts val="2160"/>
              <a:buFont typeface="Arial"/>
              <a:buChar char="•"/>
              <a:defRPr sz="3200" b="0" i="0" u="none" strike="noStrike" cap="none">
                <a:solidFill>
                  <a:srgbClr val="404040"/>
                </a:solidFill>
                <a:latin typeface="Arial"/>
                <a:ea typeface="Arial"/>
                <a:cs typeface="Arial"/>
                <a:sym typeface="Arial"/>
              </a:defRPr>
            </a:lvl2pPr>
            <a:lvl3pPr marL="1371600" marR="0" lvl="2" indent="-355600" algn="l">
              <a:lnSpc>
                <a:spcPct val="90000"/>
              </a:lnSpc>
              <a:spcBef>
                <a:spcPts val="0"/>
              </a:spcBef>
              <a:spcAft>
                <a:spcPts val="0"/>
              </a:spcAft>
              <a:buClr>
                <a:srgbClr val="404040"/>
              </a:buClr>
              <a:buSzPts val="2000"/>
              <a:buFont typeface="Arial"/>
              <a:buChar char="–"/>
              <a:defRPr sz="2667" b="0" i="0" u="none" strike="noStrike" cap="none">
                <a:solidFill>
                  <a:srgbClr val="404040"/>
                </a:solidFill>
                <a:latin typeface="Arial"/>
                <a:ea typeface="Arial"/>
                <a:cs typeface="Arial"/>
                <a:sym typeface="Arial"/>
              </a:defRPr>
            </a:lvl3pPr>
            <a:lvl4pPr marL="1828800" marR="0" lvl="3" indent="-342900" algn="l">
              <a:lnSpc>
                <a:spcPct val="90000"/>
              </a:lnSpc>
              <a:spcBef>
                <a:spcPts val="0"/>
              </a:spcBef>
              <a:spcAft>
                <a:spcPts val="0"/>
              </a:spcAft>
              <a:buClr>
                <a:srgbClr val="404040"/>
              </a:buClr>
              <a:buSzPts val="1800"/>
              <a:buFont typeface="Arial"/>
              <a:buChar char="•"/>
              <a:defRPr sz="2667" b="0" i="0" u="none" strike="noStrike" cap="none">
                <a:solidFill>
                  <a:srgbClr val="404040"/>
                </a:solidFill>
                <a:latin typeface="Arial"/>
                <a:ea typeface="Arial"/>
                <a:cs typeface="Arial"/>
                <a:sym typeface="Arial"/>
              </a:defRPr>
            </a:lvl4pPr>
            <a:lvl5pPr marL="2286000" marR="0" lvl="4" indent="-355600" algn="l">
              <a:lnSpc>
                <a:spcPct val="90000"/>
              </a:lnSpc>
              <a:spcBef>
                <a:spcPts val="0"/>
              </a:spcBef>
              <a:spcAft>
                <a:spcPts val="0"/>
              </a:spcAft>
              <a:buClr>
                <a:srgbClr val="404040"/>
              </a:buClr>
              <a:buSzPts val="2000"/>
              <a:buFont typeface="Arial"/>
              <a:buChar char="-"/>
              <a:defRPr sz="2667" b="0" i="0" u="none" strike="noStrike" cap="none">
                <a:solidFill>
                  <a:srgbClr val="404040"/>
                </a:solidFill>
                <a:latin typeface="Arial"/>
                <a:ea typeface="Arial"/>
                <a:cs typeface="Arial"/>
                <a:sym typeface="Arial"/>
              </a:defRPr>
            </a:lvl5pPr>
            <a:lvl6pPr marL="2743200" marR="0" lvl="5" indent="-355600" algn="l">
              <a:lnSpc>
                <a:spcPct val="90000"/>
              </a:lnSpc>
              <a:spcBef>
                <a:spcPts val="0"/>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3200400" marR="0" lvl="6" indent="-355600" algn="l">
              <a:lnSpc>
                <a:spcPct val="90000"/>
              </a:lnSpc>
              <a:spcBef>
                <a:spcPts val="0"/>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3657600" marR="0" lvl="7" indent="-355600" algn="l">
              <a:lnSpc>
                <a:spcPct val="90000"/>
              </a:lnSpc>
              <a:spcBef>
                <a:spcPts val="0"/>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4114800" marR="0" lvl="8" indent="-355600" algn="l">
              <a:lnSpc>
                <a:spcPct val="90000"/>
              </a:lnSpc>
              <a:spcBef>
                <a:spcPts val="0"/>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1" name="Google Shape;21;p113"/>
          <p:cNvSpPr txBox="1">
            <a:spLocks noGrp="1"/>
          </p:cNvSpPr>
          <p:nvPr>
            <p:ph type="sldNum" idx="12"/>
          </p:nvPr>
        </p:nvSpPr>
        <p:spPr>
          <a:xfrm>
            <a:off x="11296609" y="6217621"/>
            <a:ext cx="731600" cy="5248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1pPr>
            <a:lvl2pPr marL="0" marR="0" lvl="1"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2pPr>
            <a:lvl3pPr marL="0" marR="0" lvl="2"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3pPr>
            <a:lvl4pPr marL="0" marR="0" lvl="3"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4pPr>
            <a:lvl5pPr marL="0" marR="0" lvl="4"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5pPr>
            <a:lvl6pPr marL="0" marR="0" lvl="5"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6pPr>
            <a:lvl7pPr marL="0" marR="0" lvl="6"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7pPr>
            <a:lvl8pPr marL="0" marR="0" lvl="7"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8pPr>
            <a:lvl9pPr marL="0" marR="0" lvl="8"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9"/>
        <p:cNvGrpSpPr/>
        <p:nvPr/>
      </p:nvGrpSpPr>
      <p:grpSpPr>
        <a:xfrm>
          <a:off x="0" y="0"/>
          <a:ext cx="0" cy="0"/>
          <a:chOff x="0" y="0"/>
          <a:chExt cx="0" cy="0"/>
        </a:xfrm>
      </p:grpSpPr>
      <p:sp>
        <p:nvSpPr>
          <p:cNvPr id="130" name="Google Shape;130;p130"/>
          <p:cNvSpPr txBox="1">
            <a:spLocks noGrp="1"/>
          </p:cNvSpPr>
          <p:nvPr>
            <p:ph type="title"/>
          </p:nvPr>
        </p:nvSpPr>
        <p:spPr>
          <a:xfrm rot="5400000">
            <a:off x="7133431" y="1956596"/>
            <a:ext cx="5811839"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130"/>
          <p:cNvSpPr txBox="1">
            <a:spLocks noGrp="1"/>
          </p:cNvSpPr>
          <p:nvPr>
            <p:ph type="body" idx="1"/>
          </p:nvPr>
        </p:nvSpPr>
        <p:spPr>
          <a:xfrm rot="5400000">
            <a:off x="1799431" y="-596104"/>
            <a:ext cx="5811839"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130"/>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130"/>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130"/>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3_Title Slide">
  <p:cSld name="3_Title Slide">
    <p:bg>
      <p:bgPr>
        <a:gradFill>
          <a:gsLst>
            <a:gs pos="0">
              <a:srgbClr val="5B6B82"/>
            </a:gs>
            <a:gs pos="50000">
              <a:srgbClr val="465872"/>
            </a:gs>
            <a:gs pos="100000">
              <a:srgbClr val="334358"/>
            </a:gs>
          </a:gsLst>
          <a:lin ang="5400000" scaled="0"/>
        </a:gradFill>
        <a:effectLst/>
      </p:bgPr>
    </p:bg>
    <p:spTree>
      <p:nvGrpSpPr>
        <p:cNvPr id="1" name="Shape 135"/>
        <p:cNvGrpSpPr/>
        <p:nvPr/>
      </p:nvGrpSpPr>
      <p:grpSpPr>
        <a:xfrm>
          <a:off x="0" y="0"/>
          <a:ext cx="0" cy="0"/>
          <a:chOff x="0" y="0"/>
          <a:chExt cx="0" cy="0"/>
        </a:xfrm>
      </p:grpSpPr>
      <p:sp>
        <p:nvSpPr>
          <p:cNvPr id="136" name="Google Shape;136;p131"/>
          <p:cNvSpPr txBox="1">
            <a:spLocks noGrp="1"/>
          </p:cNvSpPr>
          <p:nvPr>
            <p:ph type="ctrTitle"/>
          </p:nvPr>
        </p:nvSpPr>
        <p:spPr>
          <a:xfrm>
            <a:off x="1" y="1915566"/>
            <a:ext cx="12191999" cy="199603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400"/>
              <a:buFont typeface="Helvetica Neue"/>
              <a:buNone/>
              <a:defRPr b="0" i="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131"/>
          <p:cNvSpPr txBox="1">
            <a:spLocks noGrp="1"/>
          </p:cNvSpPr>
          <p:nvPr>
            <p:ph type="dt" idx="10"/>
          </p:nvPr>
        </p:nvSpPr>
        <p:spPr>
          <a:xfrm>
            <a:off x="914400" y="6248400"/>
            <a:ext cx="2540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b="0" i="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131"/>
          <p:cNvSpPr txBox="1">
            <a:spLocks noGrp="1"/>
          </p:cNvSpPr>
          <p:nvPr>
            <p:ph type="ftr" idx="11"/>
          </p:nvPr>
        </p:nvSpPr>
        <p:spPr>
          <a:xfrm>
            <a:off x="4165600" y="6248400"/>
            <a:ext cx="38608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sz="1400" b="0" i="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131"/>
          <p:cNvSpPr txBox="1">
            <a:spLocks noGrp="1"/>
          </p:cNvSpPr>
          <p:nvPr>
            <p:ph type="sldNum" idx="12"/>
          </p:nvPr>
        </p:nvSpPr>
        <p:spPr>
          <a:xfrm>
            <a:off x="8737600" y="6248400"/>
            <a:ext cx="2540000" cy="457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4_Title Slide">
  <p:cSld name="4_Title Slide">
    <p:bg>
      <p:bgPr>
        <a:solidFill>
          <a:schemeClr val="accent5"/>
        </a:solidFill>
        <a:effectLst/>
      </p:bgPr>
    </p:bg>
    <p:spTree>
      <p:nvGrpSpPr>
        <p:cNvPr id="1" name="Shape 140"/>
        <p:cNvGrpSpPr/>
        <p:nvPr/>
      </p:nvGrpSpPr>
      <p:grpSpPr>
        <a:xfrm>
          <a:off x="0" y="0"/>
          <a:ext cx="0" cy="0"/>
          <a:chOff x="0" y="0"/>
          <a:chExt cx="0" cy="0"/>
        </a:xfrm>
      </p:grpSpPr>
      <p:sp>
        <p:nvSpPr>
          <p:cNvPr id="141" name="Google Shape;141;p132"/>
          <p:cNvSpPr txBox="1">
            <a:spLocks noGrp="1"/>
          </p:cNvSpPr>
          <p:nvPr>
            <p:ph type="ctrTitle"/>
          </p:nvPr>
        </p:nvSpPr>
        <p:spPr>
          <a:xfrm>
            <a:off x="1" y="1915566"/>
            <a:ext cx="12191999" cy="199603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400"/>
              <a:buFont typeface="Helvetica Neue"/>
              <a:buNone/>
              <a:defRPr b="0" i="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132"/>
          <p:cNvSpPr txBox="1">
            <a:spLocks noGrp="1"/>
          </p:cNvSpPr>
          <p:nvPr>
            <p:ph type="dt" idx="10"/>
          </p:nvPr>
        </p:nvSpPr>
        <p:spPr>
          <a:xfrm>
            <a:off x="914400" y="6248400"/>
            <a:ext cx="2540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b="0" i="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132"/>
          <p:cNvSpPr txBox="1">
            <a:spLocks noGrp="1"/>
          </p:cNvSpPr>
          <p:nvPr>
            <p:ph type="ftr" idx="11"/>
          </p:nvPr>
        </p:nvSpPr>
        <p:spPr>
          <a:xfrm>
            <a:off x="4165600" y="6248400"/>
            <a:ext cx="38608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sz="1400" b="0" i="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132"/>
          <p:cNvSpPr txBox="1">
            <a:spLocks noGrp="1"/>
          </p:cNvSpPr>
          <p:nvPr>
            <p:ph type="sldNum" idx="12"/>
          </p:nvPr>
        </p:nvSpPr>
        <p:spPr>
          <a:xfrm>
            <a:off x="8737600" y="6248400"/>
            <a:ext cx="2540000" cy="457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5"/>
        <p:cNvGrpSpPr/>
        <p:nvPr/>
      </p:nvGrpSpPr>
      <p:grpSpPr>
        <a:xfrm>
          <a:off x="0" y="0"/>
          <a:ext cx="0" cy="0"/>
          <a:chOff x="0" y="0"/>
          <a:chExt cx="0" cy="0"/>
        </a:xfrm>
      </p:grpSpPr>
      <p:sp>
        <p:nvSpPr>
          <p:cNvPr id="146" name="Google Shape;146;gd20ddb36ca_0_960"/>
          <p:cNvSpPr txBox="1">
            <a:spLocks noGrp="1"/>
          </p:cNvSpPr>
          <p:nvPr>
            <p:ph type="title"/>
          </p:nvPr>
        </p:nvSpPr>
        <p:spPr>
          <a:xfrm>
            <a:off x="415600" y="593367"/>
            <a:ext cx="11360700" cy="7635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gd20ddb36ca_0_960"/>
          <p:cNvSpPr txBox="1">
            <a:spLocks noGrp="1"/>
          </p:cNvSpPr>
          <p:nvPr>
            <p:ph type="body" idx="1"/>
          </p:nvPr>
        </p:nvSpPr>
        <p:spPr>
          <a:xfrm>
            <a:off x="415600" y="1536633"/>
            <a:ext cx="5333100" cy="4555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SzPts val="3200"/>
              <a:buNone/>
              <a:defRPr sz="3200"/>
            </a:lvl1pPr>
            <a:lvl2pPr marL="914400" lvl="1" indent="-400050" algn="l">
              <a:lnSpc>
                <a:spcPct val="90000"/>
              </a:lnSpc>
              <a:spcBef>
                <a:spcPts val="500"/>
              </a:spcBef>
              <a:spcAft>
                <a:spcPts val="0"/>
              </a:spcAft>
              <a:buSzPts val="2700"/>
              <a:buChar char="•"/>
              <a:defRPr sz="2700"/>
            </a:lvl2pPr>
            <a:lvl3pPr marL="1371600" lvl="2" indent="-381000" algn="l">
              <a:lnSpc>
                <a:spcPct val="90000"/>
              </a:lnSpc>
              <a:spcBef>
                <a:spcPts val="500"/>
              </a:spcBef>
              <a:spcAft>
                <a:spcPts val="0"/>
              </a:spcAft>
              <a:buSzPts val="2400"/>
              <a:buChar char="•"/>
              <a:defRPr sz="2400"/>
            </a:lvl3pPr>
            <a:lvl4pPr marL="1828800" lvl="3" indent="-330200" algn="l">
              <a:lnSpc>
                <a:spcPct val="90000"/>
              </a:lnSpc>
              <a:spcBef>
                <a:spcPts val="500"/>
              </a:spcBef>
              <a:spcAft>
                <a:spcPts val="0"/>
              </a:spcAft>
              <a:buSzPts val="1600"/>
              <a:buChar char="•"/>
              <a:defRPr sz="1600"/>
            </a:lvl4pPr>
            <a:lvl5pPr marL="2286000" lvl="4" indent="-330200" algn="l">
              <a:lnSpc>
                <a:spcPct val="90000"/>
              </a:lnSpc>
              <a:spcBef>
                <a:spcPts val="500"/>
              </a:spcBef>
              <a:spcAft>
                <a:spcPts val="0"/>
              </a:spcAft>
              <a:buSzPts val="1600"/>
              <a:buChar char="•"/>
              <a:defRPr sz="1600"/>
            </a:lvl5pPr>
            <a:lvl6pPr marL="2743200" lvl="5" indent="-330200" algn="l">
              <a:lnSpc>
                <a:spcPct val="90000"/>
              </a:lnSpc>
              <a:spcBef>
                <a:spcPts val="500"/>
              </a:spcBef>
              <a:spcAft>
                <a:spcPts val="0"/>
              </a:spcAft>
              <a:buSzPts val="1600"/>
              <a:buChar char="•"/>
              <a:defRPr sz="1600"/>
            </a:lvl6pPr>
            <a:lvl7pPr marL="3200400" lvl="6" indent="-330200" algn="l">
              <a:lnSpc>
                <a:spcPct val="90000"/>
              </a:lnSpc>
              <a:spcBef>
                <a:spcPts val="500"/>
              </a:spcBef>
              <a:spcAft>
                <a:spcPts val="0"/>
              </a:spcAft>
              <a:buSzPts val="1600"/>
              <a:buChar char="•"/>
              <a:defRPr sz="1600"/>
            </a:lvl7pPr>
            <a:lvl8pPr marL="3657600" lvl="7" indent="-330200" algn="l">
              <a:lnSpc>
                <a:spcPct val="90000"/>
              </a:lnSpc>
              <a:spcBef>
                <a:spcPts val="500"/>
              </a:spcBef>
              <a:spcAft>
                <a:spcPts val="0"/>
              </a:spcAft>
              <a:buSzPts val="1600"/>
              <a:buChar char="•"/>
              <a:defRPr sz="1600"/>
            </a:lvl8pPr>
            <a:lvl9pPr marL="4114800" lvl="8" indent="-330200" algn="l">
              <a:lnSpc>
                <a:spcPct val="90000"/>
              </a:lnSpc>
              <a:spcBef>
                <a:spcPts val="500"/>
              </a:spcBef>
              <a:spcAft>
                <a:spcPts val="0"/>
              </a:spcAft>
              <a:buSzPts val="1600"/>
              <a:buChar char="•"/>
              <a:defRPr sz="1600"/>
            </a:lvl9pPr>
          </a:lstStyle>
          <a:p>
            <a:endParaRPr/>
          </a:p>
        </p:txBody>
      </p:sp>
      <p:sp>
        <p:nvSpPr>
          <p:cNvPr id="148" name="Google Shape;148;gd20ddb36ca_0_960"/>
          <p:cNvSpPr txBox="1">
            <a:spLocks noGrp="1"/>
          </p:cNvSpPr>
          <p:nvPr>
            <p:ph type="body" idx="2"/>
          </p:nvPr>
        </p:nvSpPr>
        <p:spPr>
          <a:xfrm>
            <a:off x="6443200" y="1536633"/>
            <a:ext cx="5333100" cy="4555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SzPts val="3200"/>
              <a:buNone/>
              <a:defRPr sz="3200"/>
            </a:lvl1pPr>
            <a:lvl2pPr marL="914400" lvl="1" indent="-400050" algn="l">
              <a:lnSpc>
                <a:spcPct val="90000"/>
              </a:lnSpc>
              <a:spcBef>
                <a:spcPts val="500"/>
              </a:spcBef>
              <a:spcAft>
                <a:spcPts val="0"/>
              </a:spcAft>
              <a:buSzPts val="2700"/>
              <a:buChar char="•"/>
              <a:defRPr sz="2700"/>
            </a:lvl2pPr>
            <a:lvl3pPr marL="1371600" lvl="2" indent="-381000" algn="l">
              <a:lnSpc>
                <a:spcPct val="90000"/>
              </a:lnSpc>
              <a:spcBef>
                <a:spcPts val="500"/>
              </a:spcBef>
              <a:spcAft>
                <a:spcPts val="0"/>
              </a:spcAft>
              <a:buSzPts val="2400"/>
              <a:buChar char="•"/>
              <a:defRPr sz="2400"/>
            </a:lvl3pPr>
            <a:lvl4pPr marL="1828800" lvl="3" indent="-330200" algn="l">
              <a:lnSpc>
                <a:spcPct val="90000"/>
              </a:lnSpc>
              <a:spcBef>
                <a:spcPts val="500"/>
              </a:spcBef>
              <a:spcAft>
                <a:spcPts val="0"/>
              </a:spcAft>
              <a:buSzPts val="1600"/>
              <a:buChar char="•"/>
              <a:defRPr sz="1600"/>
            </a:lvl4pPr>
            <a:lvl5pPr marL="2286000" lvl="4" indent="-330200" algn="l">
              <a:lnSpc>
                <a:spcPct val="90000"/>
              </a:lnSpc>
              <a:spcBef>
                <a:spcPts val="500"/>
              </a:spcBef>
              <a:spcAft>
                <a:spcPts val="0"/>
              </a:spcAft>
              <a:buSzPts val="1600"/>
              <a:buChar char="•"/>
              <a:defRPr sz="1600"/>
            </a:lvl5pPr>
            <a:lvl6pPr marL="2743200" lvl="5" indent="-330200" algn="l">
              <a:lnSpc>
                <a:spcPct val="90000"/>
              </a:lnSpc>
              <a:spcBef>
                <a:spcPts val="500"/>
              </a:spcBef>
              <a:spcAft>
                <a:spcPts val="0"/>
              </a:spcAft>
              <a:buSzPts val="1600"/>
              <a:buChar char="•"/>
              <a:defRPr sz="1600"/>
            </a:lvl6pPr>
            <a:lvl7pPr marL="3200400" lvl="6" indent="-330200" algn="l">
              <a:lnSpc>
                <a:spcPct val="90000"/>
              </a:lnSpc>
              <a:spcBef>
                <a:spcPts val="500"/>
              </a:spcBef>
              <a:spcAft>
                <a:spcPts val="0"/>
              </a:spcAft>
              <a:buSzPts val="1600"/>
              <a:buChar char="•"/>
              <a:defRPr sz="1600"/>
            </a:lvl7pPr>
            <a:lvl8pPr marL="3657600" lvl="7" indent="-330200" algn="l">
              <a:lnSpc>
                <a:spcPct val="90000"/>
              </a:lnSpc>
              <a:spcBef>
                <a:spcPts val="500"/>
              </a:spcBef>
              <a:spcAft>
                <a:spcPts val="0"/>
              </a:spcAft>
              <a:buSzPts val="1600"/>
              <a:buChar char="•"/>
              <a:defRPr sz="1600"/>
            </a:lvl8pPr>
            <a:lvl9pPr marL="4114800" lvl="8" indent="-330200" algn="l">
              <a:lnSpc>
                <a:spcPct val="90000"/>
              </a:lnSpc>
              <a:spcBef>
                <a:spcPts val="500"/>
              </a:spcBef>
              <a:spcAft>
                <a:spcPts val="0"/>
              </a:spcAft>
              <a:buSzPts val="1600"/>
              <a:buChar char="•"/>
              <a:defRPr sz="1600"/>
            </a:lvl9pPr>
          </a:lstStyle>
          <a:p>
            <a:endParaRPr/>
          </a:p>
        </p:txBody>
      </p:sp>
      <p:sp>
        <p:nvSpPr>
          <p:cNvPr id="149" name="Google Shape;149;gd20ddb36ca_0_960"/>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 Blue">
  <p:cSld name="TITLE_1">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Google Shape;171;g179e3e1d919_0_3535"/>
          <p:cNvSpPr txBox="1">
            <a:spLocks noGrp="1"/>
          </p:cNvSpPr>
          <p:nvPr>
            <p:ph type="ctrTitle"/>
          </p:nvPr>
        </p:nvSpPr>
        <p:spPr>
          <a:xfrm>
            <a:off x="415600" y="925033"/>
            <a:ext cx="11216700" cy="27369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5500"/>
              <a:buNone/>
              <a:defRPr sz="5500"/>
            </a:lvl1pPr>
            <a:lvl2pPr lvl="1" algn="l">
              <a:lnSpc>
                <a:spcPct val="100000"/>
              </a:lnSpc>
              <a:spcBef>
                <a:spcPts val="0"/>
              </a:spcBef>
              <a:spcAft>
                <a:spcPts val="0"/>
              </a:spcAft>
              <a:buClr>
                <a:schemeClr val="lt1"/>
              </a:buClr>
              <a:buSzPts val="6900"/>
              <a:buNone/>
              <a:defRPr sz="6900">
                <a:solidFill>
                  <a:schemeClr val="lt1"/>
                </a:solidFill>
              </a:defRPr>
            </a:lvl2pPr>
            <a:lvl3pPr lvl="2" algn="l">
              <a:lnSpc>
                <a:spcPct val="100000"/>
              </a:lnSpc>
              <a:spcBef>
                <a:spcPts val="0"/>
              </a:spcBef>
              <a:spcAft>
                <a:spcPts val="0"/>
              </a:spcAft>
              <a:buClr>
                <a:schemeClr val="lt1"/>
              </a:buClr>
              <a:buSzPts val="6900"/>
              <a:buNone/>
              <a:defRPr sz="6900">
                <a:solidFill>
                  <a:schemeClr val="lt1"/>
                </a:solidFill>
              </a:defRPr>
            </a:lvl3pPr>
            <a:lvl4pPr lvl="3" algn="l">
              <a:lnSpc>
                <a:spcPct val="100000"/>
              </a:lnSpc>
              <a:spcBef>
                <a:spcPts val="0"/>
              </a:spcBef>
              <a:spcAft>
                <a:spcPts val="0"/>
              </a:spcAft>
              <a:buClr>
                <a:schemeClr val="lt1"/>
              </a:buClr>
              <a:buSzPts val="6900"/>
              <a:buNone/>
              <a:defRPr sz="6900">
                <a:solidFill>
                  <a:schemeClr val="lt1"/>
                </a:solidFill>
              </a:defRPr>
            </a:lvl4pPr>
            <a:lvl5pPr lvl="4" algn="l">
              <a:lnSpc>
                <a:spcPct val="100000"/>
              </a:lnSpc>
              <a:spcBef>
                <a:spcPts val="0"/>
              </a:spcBef>
              <a:spcAft>
                <a:spcPts val="0"/>
              </a:spcAft>
              <a:buClr>
                <a:schemeClr val="lt1"/>
              </a:buClr>
              <a:buSzPts val="6900"/>
              <a:buNone/>
              <a:defRPr sz="6900">
                <a:solidFill>
                  <a:schemeClr val="lt1"/>
                </a:solidFill>
              </a:defRPr>
            </a:lvl5pPr>
            <a:lvl6pPr lvl="5" algn="l">
              <a:lnSpc>
                <a:spcPct val="100000"/>
              </a:lnSpc>
              <a:spcBef>
                <a:spcPts val="0"/>
              </a:spcBef>
              <a:spcAft>
                <a:spcPts val="0"/>
              </a:spcAft>
              <a:buClr>
                <a:schemeClr val="lt1"/>
              </a:buClr>
              <a:buSzPts val="6900"/>
              <a:buNone/>
              <a:defRPr sz="6900">
                <a:solidFill>
                  <a:schemeClr val="lt1"/>
                </a:solidFill>
              </a:defRPr>
            </a:lvl6pPr>
            <a:lvl7pPr lvl="6" algn="l">
              <a:lnSpc>
                <a:spcPct val="100000"/>
              </a:lnSpc>
              <a:spcBef>
                <a:spcPts val="0"/>
              </a:spcBef>
              <a:spcAft>
                <a:spcPts val="0"/>
              </a:spcAft>
              <a:buClr>
                <a:schemeClr val="lt1"/>
              </a:buClr>
              <a:buSzPts val="6900"/>
              <a:buNone/>
              <a:defRPr sz="6900">
                <a:solidFill>
                  <a:schemeClr val="lt1"/>
                </a:solidFill>
              </a:defRPr>
            </a:lvl7pPr>
            <a:lvl8pPr lvl="7" algn="l">
              <a:lnSpc>
                <a:spcPct val="100000"/>
              </a:lnSpc>
              <a:spcBef>
                <a:spcPts val="0"/>
              </a:spcBef>
              <a:spcAft>
                <a:spcPts val="0"/>
              </a:spcAft>
              <a:buClr>
                <a:schemeClr val="lt1"/>
              </a:buClr>
              <a:buSzPts val="6900"/>
              <a:buNone/>
              <a:defRPr sz="6900">
                <a:solidFill>
                  <a:schemeClr val="lt1"/>
                </a:solidFill>
              </a:defRPr>
            </a:lvl8pPr>
            <a:lvl9pPr lvl="8" algn="l">
              <a:lnSpc>
                <a:spcPct val="100000"/>
              </a:lnSpc>
              <a:spcBef>
                <a:spcPts val="0"/>
              </a:spcBef>
              <a:spcAft>
                <a:spcPts val="0"/>
              </a:spcAft>
              <a:buClr>
                <a:schemeClr val="lt1"/>
              </a:buClr>
              <a:buSzPts val="6900"/>
              <a:buNone/>
              <a:defRPr sz="6900">
                <a:solidFill>
                  <a:schemeClr val="lt1"/>
                </a:solidFill>
              </a:defRPr>
            </a:lvl9pPr>
          </a:lstStyle>
          <a:p>
            <a:endParaRPr/>
          </a:p>
        </p:txBody>
      </p:sp>
      <p:sp>
        <p:nvSpPr>
          <p:cNvPr id="172" name="Google Shape;172;g179e3e1d919_0_3535"/>
          <p:cNvSpPr txBox="1">
            <a:spLocks noGrp="1"/>
          </p:cNvSpPr>
          <p:nvPr>
            <p:ph type="subTitle" idx="1"/>
          </p:nvPr>
        </p:nvSpPr>
        <p:spPr>
          <a:xfrm>
            <a:off x="415600" y="3521933"/>
            <a:ext cx="11360700" cy="1056900"/>
          </a:xfrm>
          <a:prstGeom prst="rect">
            <a:avLst/>
          </a:prstGeom>
          <a:noFill/>
          <a:ln>
            <a:noFill/>
          </a:ln>
        </p:spPr>
        <p:txBody>
          <a:bodyPr spcFirstLastPara="1" wrap="square" lIns="121900" tIns="121900" rIns="121900" bIns="121900" anchor="t" anchorCtr="0">
            <a:spAutoFit/>
          </a:bodyPr>
          <a:lstStyle>
            <a:lvl1pPr lvl="0" algn="l">
              <a:lnSpc>
                <a:spcPct val="100000"/>
              </a:lnSpc>
              <a:spcBef>
                <a:spcPts val="0"/>
              </a:spcBef>
              <a:spcAft>
                <a:spcPts val="0"/>
              </a:spcAft>
              <a:buClr>
                <a:schemeClr val="lt1"/>
              </a:buClr>
              <a:buSzPts val="3200"/>
              <a:buFont typeface="Poppins Medium"/>
              <a:buNone/>
              <a:defRPr sz="3200">
                <a:solidFill>
                  <a:schemeClr val="lt1"/>
                </a:solidFill>
                <a:latin typeface="Poppins Medium"/>
                <a:ea typeface="Poppins Medium"/>
                <a:cs typeface="Poppins Medium"/>
                <a:sym typeface="Poppins Medium"/>
              </a:defRPr>
            </a:lvl1pPr>
            <a:lvl2pPr lvl="1" algn="l">
              <a:lnSpc>
                <a:spcPct val="100000"/>
              </a:lnSpc>
              <a:spcBef>
                <a:spcPts val="0"/>
              </a:spcBef>
              <a:spcAft>
                <a:spcPts val="0"/>
              </a:spcAft>
              <a:buSzPts val="3700"/>
              <a:buNone/>
              <a:defRPr sz="3700"/>
            </a:lvl2pPr>
            <a:lvl3pPr lvl="2" algn="l">
              <a:lnSpc>
                <a:spcPct val="100000"/>
              </a:lnSpc>
              <a:spcBef>
                <a:spcPts val="0"/>
              </a:spcBef>
              <a:spcAft>
                <a:spcPts val="0"/>
              </a:spcAft>
              <a:buSzPts val="3700"/>
              <a:buNone/>
              <a:defRPr sz="3700"/>
            </a:lvl3pPr>
            <a:lvl4pPr lvl="3" algn="l">
              <a:lnSpc>
                <a:spcPct val="100000"/>
              </a:lnSpc>
              <a:spcBef>
                <a:spcPts val="0"/>
              </a:spcBef>
              <a:spcAft>
                <a:spcPts val="0"/>
              </a:spcAft>
              <a:buSzPts val="3700"/>
              <a:buNone/>
              <a:defRPr sz="3700"/>
            </a:lvl4pPr>
            <a:lvl5pPr lvl="4" algn="l">
              <a:lnSpc>
                <a:spcPct val="100000"/>
              </a:lnSpc>
              <a:spcBef>
                <a:spcPts val="0"/>
              </a:spcBef>
              <a:spcAft>
                <a:spcPts val="0"/>
              </a:spcAft>
              <a:buSzPts val="3700"/>
              <a:buNone/>
              <a:defRPr sz="3700"/>
            </a:lvl5pPr>
            <a:lvl6pPr lvl="5" algn="l">
              <a:lnSpc>
                <a:spcPct val="100000"/>
              </a:lnSpc>
              <a:spcBef>
                <a:spcPts val="0"/>
              </a:spcBef>
              <a:spcAft>
                <a:spcPts val="0"/>
              </a:spcAft>
              <a:buSzPts val="3700"/>
              <a:buNone/>
              <a:defRPr sz="3700"/>
            </a:lvl6pPr>
            <a:lvl7pPr lvl="6" algn="l">
              <a:lnSpc>
                <a:spcPct val="100000"/>
              </a:lnSpc>
              <a:spcBef>
                <a:spcPts val="0"/>
              </a:spcBef>
              <a:spcAft>
                <a:spcPts val="0"/>
              </a:spcAft>
              <a:buSzPts val="3700"/>
              <a:buNone/>
              <a:defRPr sz="3700"/>
            </a:lvl7pPr>
            <a:lvl8pPr lvl="7" algn="l">
              <a:lnSpc>
                <a:spcPct val="100000"/>
              </a:lnSpc>
              <a:spcBef>
                <a:spcPts val="0"/>
              </a:spcBef>
              <a:spcAft>
                <a:spcPts val="0"/>
              </a:spcAft>
              <a:buSzPts val="3700"/>
              <a:buNone/>
              <a:defRPr sz="3700"/>
            </a:lvl8pPr>
            <a:lvl9pPr lvl="8" algn="l">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 Navy">
  <p:cSld name="TITLE_1_1">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g179e3e1d919_0_3538"/>
          <p:cNvSpPr txBox="1">
            <a:spLocks noGrp="1"/>
          </p:cNvSpPr>
          <p:nvPr>
            <p:ph type="ctrTitle"/>
          </p:nvPr>
        </p:nvSpPr>
        <p:spPr>
          <a:xfrm>
            <a:off x="415600" y="925033"/>
            <a:ext cx="11360700" cy="27369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Clr>
                <a:schemeClr val="lt1"/>
              </a:buClr>
              <a:buSzPts val="5500"/>
              <a:buNone/>
              <a:defRPr sz="5500">
                <a:solidFill>
                  <a:schemeClr val="lt1"/>
                </a:solidFill>
              </a:defRPr>
            </a:lvl1pPr>
            <a:lvl2pPr lvl="1" algn="l">
              <a:lnSpc>
                <a:spcPct val="100000"/>
              </a:lnSpc>
              <a:spcBef>
                <a:spcPts val="0"/>
              </a:spcBef>
              <a:spcAft>
                <a:spcPts val="0"/>
              </a:spcAft>
              <a:buClr>
                <a:schemeClr val="lt1"/>
              </a:buClr>
              <a:buSzPts val="6900"/>
              <a:buNone/>
              <a:defRPr sz="6900">
                <a:solidFill>
                  <a:schemeClr val="lt1"/>
                </a:solidFill>
              </a:defRPr>
            </a:lvl2pPr>
            <a:lvl3pPr lvl="2" algn="l">
              <a:lnSpc>
                <a:spcPct val="100000"/>
              </a:lnSpc>
              <a:spcBef>
                <a:spcPts val="0"/>
              </a:spcBef>
              <a:spcAft>
                <a:spcPts val="0"/>
              </a:spcAft>
              <a:buClr>
                <a:schemeClr val="lt1"/>
              </a:buClr>
              <a:buSzPts val="6900"/>
              <a:buNone/>
              <a:defRPr sz="6900">
                <a:solidFill>
                  <a:schemeClr val="lt1"/>
                </a:solidFill>
              </a:defRPr>
            </a:lvl3pPr>
            <a:lvl4pPr lvl="3" algn="l">
              <a:lnSpc>
                <a:spcPct val="100000"/>
              </a:lnSpc>
              <a:spcBef>
                <a:spcPts val="0"/>
              </a:spcBef>
              <a:spcAft>
                <a:spcPts val="0"/>
              </a:spcAft>
              <a:buClr>
                <a:schemeClr val="lt1"/>
              </a:buClr>
              <a:buSzPts val="6900"/>
              <a:buNone/>
              <a:defRPr sz="6900">
                <a:solidFill>
                  <a:schemeClr val="lt1"/>
                </a:solidFill>
              </a:defRPr>
            </a:lvl4pPr>
            <a:lvl5pPr lvl="4" algn="l">
              <a:lnSpc>
                <a:spcPct val="100000"/>
              </a:lnSpc>
              <a:spcBef>
                <a:spcPts val="0"/>
              </a:spcBef>
              <a:spcAft>
                <a:spcPts val="0"/>
              </a:spcAft>
              <a:buClr>
                <a:schemeClr val="lt1"/>
              </a:buClr>
              <a:buSzPts val="6900"/>
              <a:buNone/>
              <a:defRPr sz="6900">
                <a:solidFill>
                  <a:schemeClr val="lt1"/>
                </a:solidFill>
              </a:defRPr>
            </a:lvl5pPr>
            <a:lvl6pPr lvl="5" algn="l">
              <a:lnSpc>
                <a:spcPct val="100000"/>
              </a:lnSpc>
              <a:spcBef>
                <a:spcPts val="0"/>
              </a:spcBef>
              <a:spcAft>
                <a:spcPts val="0"/>
              </a:spcAft>
              <a:buClr>
                <a:schemeClr val="lt1"/>
              </a:buClr>
              <a:buSzPts val="6900"/>
              <a:buNone/>
              <a:defRPr sz="6900">
                <a:solidFill>
                  <a:schemeClr val="lt1"/>
                </a:solidFill>
              </a:defRPr>
            </a:lvl6pPr>
            <a:lvl7pPr lvl="6" algn="l">
              <a:lnSpc>
                <a:spcPct val="100000"/>
              </a:lnSpc>
              <a:spcBef>
                <a:spcPts val="0"/>
              </a:spcBef>
              <a:spcAft>
                <a:spcPts val="0"/>
              </a:spcAft>
              <a:buClr>
                <a:schemeClr val="lt1"/>
              </a:buClr>
              <a:buSzPts val="6900"/>
              <a:buNone/>
              <a:defRPr sz="6900">
                <a:solidFill>
                  <a:schemeClr val="lt1"/>
                </a:solidFill>
              </a:defRPr>
            </a:lvl7pPr>
            <a:lvl8pPr lvl="7" algn="l">
              <a:lnSpc>
                <a:spcPct val="100000"/>
              </a:lnSpc>
              <a:spcBef>
                <a:spcPts val="0"/>
              </a:spcBef>
              <a:spcAft>
                <a:spcPts val="0"/>
              </a:spcAft>
              <a:buClr>
                <a:schemeClr val="lt1"/>
              </a:buClr>
              <a:buSzPts val="6900"/>
              <a:buNone/>
              <a:defRPr sz="6900">
                <a:solidFill>
                  <a:schemeClr val="lt1"/>
                </a:solidFill>
              </a:defRPr>
            </a:lvl8pPr>
            <a:lvl9pPr lvl="8" algn="l">
              <a:lnSpc>
                <a:spcPct val="100000"/>
              </a:lnSpc>
              <a:spcBef>
                <a:spcPts val="0"/>
              </a:spcBef>
              <a:spcAft>
                <a:spcPts val="0"/>
              </a:spcAft>
              <a:buClr>
                <a:schemeClr val="lt1"/>
              </a:buClr>
              <a:buSzPts val="6900"/>
              <a:buNone/>
              <a:defRPr sz="6900">
                <a:solidFill>
                  <a:schemeClr val="lt1"/>
                </a:solidFill>
              </a:defRPr>
            </a:lvl9pPr>
          </a:lstStyle>
          <a:p>
            <a:endParaRPr/>
          </a:p>
        </p:txBody>
      </p:sp>
      <p:sp>
        <p:nvSpPr>
          <p:cNvPr id="175" name="Google Shape;175;g179e3e1d919_0_3538"/>
          <p:cNvSpPr txBox="1">
            <a:spLocks noGrp="1"/>
          </p:cNvSpPr>
          <p:nvPr>
            <p:ph type="subTitle" idx="1"/>
          </p:nvPr>
        </p:nvSpPr>
        <p:spPr>
          <a:xfrm>
            <a:off x="415600" y="3521933"/>
            <a:ext cx="11360700" cy="1056900"/>
          </a:xfrm>
          <a:prstGeom prst="rect">
            <a:avLst/>
          </a:prstGeom>
          <a:noFill/>
          <a:ln>
            <a:noFill/>
          </a:ln>
        </p:spPr>
        <p:txBody>
          <a:bodyPr spcFirstLastPara="1" wrap="square" lIns="121900" tIns="121900" rIns="121900" bIns="121900" anchor="t" anchorCtr="0">
            <a:spAutoFit/>
          </a:bodyPr>
          <a:lstStyle>
            <a:lvl1pPr lvl="0" algn="l">
              <a:lnSpc>
                <a:spcPct val="100000"/>
              </a:lnSpc>
              <a:spcBef>
                <a:spcPts val="0"/>
              </a:spcBef>
              <a:spcAft>
                <a:spcPts val="0"/>
              </a:spcAft>
              <a:buClr>
                <a:schemeClr val="accent5"/>
              </a:buClr>
              <a:buSzPts val="3200"/>
              <a:buFont typeface="Poppins Medium"/>
              <a:buNone/>
              <a:defRPr sz="3200">
                <a:solidFill>
                  <a:schemeClr val="accent5"/>
                </a:solidFill>
                <a:latin typeface="Poppins Medium"/>
                <a:ea typeface="Poppins Medium"/>
                <a:cs typeface="Poppins Medium"/>
                <a:sym typeface="Poppins Medium"/>
              </a:defRPr>
            </a:lvl1pPr>
            <a:lvl2pPr lvl="1" algn="l">
              <a:lnSpc>
                <a:spcPct val="100000"/>
              </a:lnSpc>
              <a:spcBef>
                <a:spcPts val="0"/>
              </a:spcBef>
              <a:spcAft>
                <a:spcPts val="0"/>
              </a:spcAft>
              <a:buSzPts val="3700"/>
              <a:buNone/>
              <a:defRPr sz="3700"/>
            </a:lvl2pPr>
            <a:lvl3pPr lvl="2" algn="l">
              <a:lnSpc>
                <a:spcPct val="100000"/>
              </a:lnSpc>
              <a:spcBef>
                <a:spcPts val="0"/>
              </a:spcBef>
              <a:spcAft>
                <a:spcPts val="0"/>
              </a:spcAft>
              <a:buSzPts val="3700"/>
              <a:buNone/>
              <a:defRPr sz="3700"/>
            </a:lvl3pPr>
            <a:lvl4pPr lvl="3" algn="l">
              <a:lnSpc>
                <a:spcPct val="100000"/>
              </a:lnSpc>
              <a:spcBef>
                <a:spcPts val="0"/>
              </a:spcBef>
              <a:spcAft>
                <a:spcPts val="0"/>
              </a:spcAft>
              <a:buSzPts val="3700"/>
              <a:buNone/>
              <a:defRPr sz="3700"/>
            </a:lvl4pPr>
            <a:lvl5pPr lvl="4" algn="l">
              <a:lnSpc>
                <a:spcPct val="100000"/>
              </a:lnSpc>
              <a:spcBef>
                <a:spcPts val="0"/>
              </a:spcBef>
              <a:spcAft>
                <a:spcPts val="0"/>
              </a:spcAft>
              <a:buSzPts val="3700"/>
              <a:buNone/>
              <a:defRPr sz="3700"/>
            </a:lvl5pPr>
            <a:lvl6pPr lvl="5" algn="l">
              <a:lnSpc>
                <a:spcPct val="100000"/>
              </a:lnSpc>
              <a:spcBef>
                <a:spcPts val="0"/>
              </a:spcBef>
              <a:spcAft>
                <a:spcPts val="0"/>
              </a:spcAft>
              <a:buSzPts val="3700"/>
              <a:buNone/>
              <a:defRPr sz="3700"/>
            </a:lvl6pPr>
            <a:lvl7pPr lvl="6" algn="l">
              <a:lnSpc>
                <a:spcPct val="100000"/>
              </a:lnSpc>
              <a:spcBef>
                <a:spcPts val="0"/>
              </a:spcBef>
              <a:spcAft>
                <a:spcPts val="0"/>
              </a:spcAft>
              <a:buSzPts val="3700"/>
              <a:buNone/>
              <a:defRPr sz="3700"/>
            </a:lvl7pPr>
            <a:lvl8pPr lvl="7" algn="l">
              <a:lnSpc>
                <a:spcPct val="100000"/>
              </a:lnSpc>
              <a:spcBef>
                <a:spcPts val="0"/>
              </a:spcBef>
              <a:spcAft>
                <a:spcPts val="0"/>
              </a:spcAft>
              <a:buSzPts val="3700"/>
              <a:buNone/>
              <a:defRPr sz="3700"/>
            </a:lvl8pPr>
            <a:lvl9pPr lvl="8" algn="l">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 White">
  <p:cSld name="TITLE_2">
    <p:bg>
      <p:bgPr>
        <a:solidFill>
          <a:schemeClr val="lt1"/>
        </a:solidFill>
        <a:effectLst/>
      </p:bgPr>
    </p:bg>
    <p:spTree>
      <p:nvGrpSpPr>
        <p:cNvPr id="1" name="Shape 176"/>
        <p:cNvGrpSpPr/>
        <p:nvPr/>
      </p:nvGrpSpPr>
      <p:grpSpPr>
        <a:xfrm>
          <a:off x="0" y="0"/>
          <a:ext cx="0" cy="0"/>
          <a:chOff x="0" y="0"/>
          <a:chExt cx="0" cy="0"/>
        </a:xfrm>
      </p:grpSpPr>
      <p:sp>
        <p:nvSpPr>
          <p:cNvPr id="177" name="Google Shape;177;g179e3e1d919_0_3541"/>
          <p:cNvSpPr/>
          <p:nvPr/>
        </p:nvSpPr>
        <p:spPr>
          <a:xfrm>
            <a:off x="693367" y="4822910"/>
            <a:ext cx="992952" cy="972225"/>
          </a:xfrm>
          <a:custGeom>
            <a:avLst/>
            <a:gdLst/>
            <a:ahLst/>
            <a:cxnLst/>
            <a:rect l="l" t="t" r="r" b="b"/>
            <a:pathLst>
              <a:path w="165423" h="161970" extrusionOk="0">
                <a:moveTo>
                  <a:pt x="59045" y="143603"/>
                </a:moveTo>
                <a:lnTo>
                  <a:pt x="61387" y="140768"/>
                </a:lnTo>
                <a:cubicBezTo>
                  <a:pt x="62126" y="140029"/>
                  <a:pt x="62743" y="139289"/>
                  <a:pt x="63112" y="138673"/>
                </a:cubicBezTo>
                <a:cubicBezTo>
                  <a:pt x="63605" y="138057"/>
                  <a:pt x="63975" y="137563"/>
                  <a:pt x="64222" y="137070"/>
                </a:cubicBezTo>
                <a:cubicBezTo>
                  <a:pt x="64715" y="136208"/>
                  <a:pt x="64961" y="135345"/>
                  <a:pt x="64961" y="134482"/>
                </a:cubicBezTo>
                <a:cubicBezTo>
                  <a:pt x="64961" y="133126"/>
                  <a:pt x="64345" y="131893"/>
                  <a:pt x="63359" y="130907"/>
                </a:cubicBezTo>
                <a:cubicBezTo>
                  <a:pt x="62373" y="130044"/>
                  <a:pt x="61140" y="129551"/>
                  <a:pt x="59661" y="129551"/>
                </a:cubicBezTo>
                <a:cubicBezTo>
                  <a:pt x="56579" y="129551"/>
                  <a:pt x="54730" y="131277"/>
                  <a:pt x="54361" y="134728"/>
                </a:cubicBezTo>
                <a:lnTo>
                  <a:pt x="54361" y="134852"/>
                </a:lnTo>
                <a:lnTo>
                  <a:pt x="56949" y="134852"/>
                </a:lnTo>
                <a:lnTo>
                  <a:pt x="56949" y="134728"/>
                </a:lnTo>
                <a:cubicBezTo>
                  <a:pt x="57196" y="132879"/>
                  <a:pt x="58059" y="131893"/>
                  <a:pt x="59661" y="131893"/>
                </a:cubicBezTo>
                <a:cubicBezTo>
                  <a:pt x="60401" y="131893"/>
                  <a:pt x="61140" y="132140"/>
                  <a:pt x="61633" y="132633"/>
                </a:cubicBezTo>
                <a:cubicBezTo>
                  <a:pt x="62126" y="133126"/>
                  <a:pt x="62373" y="133742"/>
                  <a:pt x="62373" y="134482"/>
                </a:cubicBezTo>
                <a:cubicBezTo>
                  <a:pt x="62373" y="134975"/>
                  <a:pt x="62126" y="135591"/>
                  <a:pt x="61756" y="136208"/>
                </a:cubicBezTo>
                <a:cubicBezTo>
                  <a:pt x="61633" y="136577"/>
                  <a:pt x="61263" y="136947"/>
                  <a:pt x="60894" y="137440"/>
                </a:cubicBezTo>
                <a:cubicBezTo>
                  <a:pt x="60524" y="137933"/>
                  <a:pt x="60154" y="138550"/>
                  <a:pt x="59538" y="139166"/>
                </a:cubicBezTo>
                <a:lnTo>
                  <a:pt x="53991" y="145945"/>
                </a:lnTo>
                <a:lnTo>
                  <a:pt x="53868" y="146069"/>
                </a:lnTo>
                <a:lnTo>
                  <a:pt x="64961" y="146069"/>
                </a:lnTo>
                <a:lnTo>
                  <a:pt x="64961" y="143603"/>
                </a:lnTo>
                <a:close/>
                <a:moveTo>
                  <a:pt x="48567" y="140768"/>
                </a:moveTo>
                <a:cubicBezTo>
                  <a:pt x="49307" y="140029"/>
                  <a:pt x="49800" y="139289"/>
                  <a:pt x="50293" y="138673"/>
                </a:cubicBezTo>
                <a:cubicBezTo>
                  <a:pt x="50786" y="138057"/>
                  <a:pt x="51156" y="137563"/>
                  <a:pt x="51402" y="137070"/>
                </a:cubicBezTo>
                <a:cubicBezTo>
                  <a:pt x="51772" y="136208"/>
                  <a:pt x="52019" y="135345"/>
                  <a:pt x="52019" y="134482"/>
                </a:cubicBezTo>
                <a:cubicBezTo>
                  <a:pt x="52019" y="133126"/>
                  <a:pt x="51526" y="131893"/>
                  <a:pt x="50539" y="130907"/>
                </a:cubicBezTo>
                <a:cubicBezTo>
                  <a:pt x="49553" y="130044"/>
                  <a:pt x="48321" y="129551"/>
                  <a:pt x="46841" y="129551"/>
                </a:cubicBezTo>
                <a:cubicBezTo>
                  <a:pt x="43760" y="129551"/>
                  <a:pt x="41911" y="131277"/>
                  <a:pt x="41541" y="134728"/>
                </a:cubicBezTo>
                <a:lnTo>
                  <a:pt x="41541" y="134852"/>
                </a:lnTo>
                <a:lnTo>
                  <a:pt x="44130" y="134852"/>
                </a:lnTo>
                <a:lnTo>
                  <a:pt x="44130" y="134728"/>
                </a:lnTo>
                <a:cubicBezTo>
                  <a:pt x="44376" y="132879"/>
                  <a:pt x="45239" y="131893"/>
                  <a:pt x="46841" y="131893"/>
                </a:cubicBezTo>
                <a:cubicBezTo>
                  <a:pt x="47581" y="131893"/>
                  <a:pt x="48197" y="132140"/>
                  <a:pt x="48690" y="132633"/>
                </a:cubicBezTo>
                <a:cubicBezTo>
                  <a:pt x="49307" y="133126"/>
                  <a:pt x="49553" y="133742"/>
                  <a:pt x="49553" y="134482"/>
                </a:cubicBezTo>
                <a:cubicBezTo>
                  <a:pt x="49553" y="134975"/>
                  <a:pt x="49307" y="135591"/>
                  <a:pt x="48937" y="136208"/>
                </a:cubicBezTo>
                <a:cubicBezTo>
                  <a:pt x="48690" y="136577"/>
                  <a:pt x="48444" y="136947"/>
                  <a:pt x="48074" y="137440"/>
                </a:cubicBezTo>
                <a:cubicBezTo>
                  <a:pt x="47704" y="137933"/>
                  <a:pt x="47211" y="138550"/>
                  <a:pt x="46718" y="139166"/>
                </a:cubicBezTo>
                <a:lnTo>
                  <a:pt x="41171" y="145945"/>
                </a:lnTo>
                <a:lnTo>
                  <a:pt x="41048" y="146069"/>
                </a:lnTo>
                <a:lnTo>
                  <a:pt x="52142" y="146069"/>
                </a:lnTo>
                <a:lnTo>
                  <a:pt x="52142" y="143603"/>
                </a:lnTo>
                <a:lnTo>
                  <a:pt x="46225" y="143603"/>
                </a:lnTo>
                <a:close/>
                <a:moveTo>
                  <a:pt x="22928" y="140768"/>
                </a:moveTo>
                <a:cubicBezTo>
                  <a:pt x="23544" y="140029"/>
                  <a:pt x="24161" y="139289"/>
                  <a:pt x="24654" y="138673"/>
                </a:cubicBezTo>
                <a:cubicBezTo>
                  <a:pt x="25147" y="138057"/>
                  <a:pt x="25393" y="137563"/>
                  <a:pt x="25640" y="137070"/>
                </a:cubicBezTo>
                <a:cubicBezTo>
                  <a:pt x="26133" y="136208"/>
                  <a:pt x="26380" y="135345"/>
                  <a:pt x="26380" y="134482"/>
                </a:cubicBezTo>
                <a:cubicBezTo>
                  <a:pt x="26380" y="133126"/>
                  <a:pt x="25886" y="131893"/>
                  <a:pt x="24900" y="130907"/>
                </a:cubicBezTo>
                <a:cubicBezTo>
                  <a:pt x="23791" y="130044"/>
                  <a:pt x="22558" y="129551"/>
                  <a:pt x="21079" y="129551"/>
                </a:cubicBezTo>
                <a:cubicBezTo>
                  <a:pt x="17998" y="129551"/>
                  <a:pt x="16272" y="131277"/>
                  <a:pt x="15902" y="134728"/>
                </a:cubicBezTo>
                <a:lnTo>
                  <a:pt x="15902" y="134852"/>
                </a:lnTo>
                <a:lnTo>
                  <a:pt x="18491" y="134852"/>
                </a:lnTo>
                <a:lnTo>
                  <a:pt x="18491" y="134728"/>
                </a:lnTo>
                <a:cubicBezTo>
                  <a:pt x="18737" y="132879"/>
                  <a:pt x="19600" y="131893"/>
                  <a:pt x="21202" y="131893"/>
                </a:cubicBezTo>
                <a:cubicBezTo>
                  <a:pt x="21942" y="131893"/>
                  <a:pt x="22558" y="132140"/>
                  <a:pt x="23051" y="132633"/>
                </a:cubicBezTo>
                <a:cubicBezTo>
                  <a:pt x="23544" y="133126"/>
                  <a:pt x="23791" y="133742"/>
                  <a:pt x="23791" y="134482"/>
                </a:cubicBezTo>
                <a:cubicBezTo>
                  <a:pt x="23791" y="134975"/>
                  <a:pt x="23668" y="135591"/>
                  <a:pt x="23298" y="136208"/>
                </a:cubicBezTo>
                <a:cubicBezTo>
                  <a:pt x="23051" y="136577"/>
                  <a:pt x="22805" y="136947"/>
                  <a:pt x="22435" y="137440"/>
                </a:cubicBezTo>
                <a:cubicBezTo>
                  <a:pt x="22065" y="137933"/>
                  <a:pt x="21572" y="138550"/>
                  <a:pt x="21079" y="139166"/>
                </a:cubicBezTo>
                <a:lnTo>
                  <a:pt x="15409" y="145945"/>
                </a:lnTo>
                <a:lnTo>
                  <a:pt x="15286" y="146069"/>
                </a:lnTo>
                <a:lnTo>
                  <a:pt x="26380" y="146069"/>
                </a:lnTo>
                <a:lnTo>
                  <a:pt x="26380" y="143603"/>
                </a:lnTo>
                <a:lnTo>
                  <a:pt x="20586" y="143603"/>
                </a:lnTo>
                <a:close/>
                <a:moveTo>
                  <a:pt x="34268" y="131893"/>
                </a:moveTo>
                <a:cubicBezTo>
                  <a:pt x="35255" y="131893"/>
                  <a:pt x="35994" y="132510"/>
                  <a:pt x="36610" y="133619"/>
                </a:cubicBezTo>
                <a:cubicBezTo>
                  <a:pt x="37227" y="134728"/>
                  <a:pt x="37473" y="136208"/>
                  <a:pt x="37473" y="137933"/>
                </a:cubicBezTo>
                <a:cubicBezTo>
                  <a:pt x="37473" y="139659"/>
                  <a:pt x="37227" y="141138"/>
                  <a:pt x="36610" y="142248"/>
                </a:cubicBezTo>
                <a:cubicBezTo>
                  <a:pt x="35994" y="143357"/>
                  <a:pt x="35255" y="143973"/>
                  <a:pt x="34268" y="143973"/>
                </a:cubicBezTo>
                <a:cubicBezTo>
                  <a:pt x="33406" y="143973"/>
                  <a:pt x="32666" y="143357"/>
                  <a:pt x="32050" y="142248"/>
                </a:cubicBezTo>
                <a:cubicBezTo>
                  <a:pt x="31433" y="141138"/>
                  <a:pt x="31064" y="139659"/>
                  <a:pt x="31064" y="137810"/>
                </a:cubicBezTo>
                <a:cubicBezTo>
                  <a:pt x="31064" y="136208"/>
                  <a:pt x="31433" y="134728"/>
                  <a:pt x="32050" y="133619"/>
                </a:cubicBezTo>
                <a:cubicBezTo>
                  <a:pt x="32666" y="132510"/>
                  <a:pt x="33406" y="131893"/>
                  <a:pt x="34268" y="131893"/>
                </a:cubicBezTo>
                <a:close/>
                <a:moveTo>
                  <a:pt x="34268" y="129551"/>
                </a:moveTo>
                <a:cubicBezTo>
                  <a:pt x="32789" y="129551"/>
                  <a:pt x="31433" y="130291"/>
                  <a:pt x="30324" y="131647"/>
                </a:cubicBezTo>
                <a:cubicBezTo>
                  <a:pt x="29091" y="133249"/>
                  <a:pt x="28475" y="135221"/>
                  <a:pt x="28475" y="137810"/>
                </a:cubicBezTo>
                <a:cubicBezTo>
                  <a:pt x="28475" y="140522"/>
                  <a:pt x="29091" y="142741"/>
                  <a:pt x="30324" y="144220"/>
                </a:cubicBezTo>
                <a:cubicBezTo>
                  <a:pt x="31433" y="145576"/>
                  <a:pt x="32789" y="146315"/>
                  <a:pt x="34268" y="146315"/>
                </a:cubicBezTo>
                <a:cubicBezTo>
                  <a:pt x="35871" y="146315"/>
                  <a:pt x="37227" y="145576"/>
                  <a:pt x="38213" y="144220"/>
                </a:cubicBezTo>
                <a:cubicBezTo>
                  <a:pt x="39446" y="142741"/>
                  <a:pt x="40062" y="140522"/>
                  <a:pt x="40062" y="137933"/>
                </a:cubicBezTo>
                <a:cubicBezTo>
                  <a:pt x="40062" y="135345"/>
                  <a:pt x="39446" y="133249"/>
                  <a:pt x="38213" y="131647"/>
                </a:cubicBezTo>
                <a:cubicBezTo>
                  <a:pt x="37227" y="130291"/>
                  <a:pt x="35871" y="129551"/>
                  <a:pt x="34268" y="129551"/>
                </a:cubicBezTo>
                <a:close/>
                <a:moveTo>
                  <a:pt x="127210" y="616"/>
                </a:moveTo>
                <a:cubicBezTo>
                  <a:pt x="131278" y="1479"/>
                  <a:pt x="134483" y="4684"/>
                  <a:pt x="135222" y="8752"/>
                </a:cubicBezTo>
                <a:cubicBezTo>
                  <a:pt x="135715" y="11217"/>
                  <a:pt x="135222" y="13682"/>
                  <a:pt x="134113" y="15778"/>
                </a:cubicBezTo>
                <a:lnTo>
                  <a:pt x="133866" y="16148"/>
                </a:lnTo>
                <a:lnTo>
                  <a:pt x="149028" y="31309"/>
                </a:lnTo>
                <a:cubicBezTo>
                  <a:pt x="150137" y="30446"/>
                  <a:pt x="151370" y="29953"/>
                  <a:pt x="152726" y="29707"/>
                </a:cubicBezTo>
                <a:cubicBezTo>
                  <a:pt x="156177" y="29091"/>
                  <a:pt x="159629" y="30077"/>
                  <a:pt x="161971" y="32542"/>
                </a:cubicBezTo>
                <a:cubicBezTo>
                  <a:pt x="164436" y="34884"/>
                  <a:pt x="165422" y="38335"/>
                  <a:pt x="164806" y="41787"/>
                </a:cubicBezTo>
                <a:cubicBezTo>
                  <a:pt x="164066" y="45608"/>
                  <a:pt x="161108" y="48690"/>
                  <a:pt x="157287" y="49676"/>
                </a:cubicBezTo>
                <a:lnTo>
                  <a:pt x="156917" y="49799"/>
                </a:lnTo>
                <a:lnTo>
                  <a:pt x="156917" y="161970"/>
                </a:lnTo>
                <a:lnTo>
                  <a:pt x="1" y="161970"/>
                </a:lnTo>
                <a:lnTo>
                  <a:pt x="1" y="8259"/>
                </a:lnTo>
                <a:lnTo>
                  <a:pt x="115253" y="8259"/>
                </a:lnTo>
                <a:cubicBezTo>
                  <a:pt x="115746" y="6410"/>
                  <a:pt x="116609" y="4807"/>
                  <a:pt x="117965" y="3451"/>
                </a:cubicBezTo>
                <a:cubicBezTo>
                  <a:pt x="120307" y="1109"/>
                  <a:pt x="123759" y="0"/>
                  <a:pt x="127210" y="616"/>
                </a:cubicBezTo>
                <a:close/>
                <a:moveTo>
                  <a:pt x="115007" y="11833"/>
                </a:moveTo>
                <a:lnTo>
                  <a:pt x="3576" y="11833"/>
                </a:lnTo>
                <a:lnTo>
                  <a:pt x="3576" y="158272"/>
                </a:lnTo>
                <a:lnTo>
                  <a:pt x="153342" y="158272"/>
                </a:lnTo>
                <a:lnTo>
                  <a:pt x="153342" y="49922"/>
                </a:lnTo>
                <a:cubicBezTo>
                  <a:pt x="151986" y="49676"/>
                  <a:pt x="150630" y="49183"/>
                  <a:pt x="149398" y="48443"/>
                </a:cubicBezTo>
                <a:lnTo>
                  <a:pt x="149028" y="48197"/>
                </a:lnTo>
                <a:lnTo>
                  <a:pt x="133866" y="63358"/>
                </a:lnTo>
                <a:cubicBezTo>
                  <a:pt x="134483" y="64467"/>
                  <a:pt x="134976" y="65577"/>
                  <a:pt x="135222" y="66810"/>
                </a:cubicBezTo>
                <a:cubicBezTo>
                  <a:pt x="135839" y="70138"/>
                  <a:pt x="134852" y="73712"/>
                  <a:pt x="132387" y="76054"/>
                </a:cubicBezTo>
                <a:cubicBezTo>
                  <a:pt x="130538" y="78027"/>
                  <a:pt x="127826" y="79013"/>
                  <a:pt x="125115" y="79013"/>
                </a:cubicBezTo>
                <a:cubicBezTo>
                  <a:pt x="124498" y="79013"/>
                  <a:pt x="123882" y="79013"/>
                  <a:pt x="123142" y="78889"/>
                </a:cubicBezTo>
                <a:cubicBezTo>
                  <a:pt x="119075" y="78150"/>
                  <a:pt x="115870" y="74822"/>
                  <a:pt x="115130" y="70754"/>
                </a:cubicBezTo>
                <a:cubicBezTo>
                  <a:pt x="114514" y="67426"/>
                  <a:pt x="115500" y="63974"/>
                  <a:pt x="117965" y="61509"/>
                </a:cubicBezTo>
                <a:cubicBezTo>
                  <a:pt x="120307" y="59167"/>
                  <a:pt x="123759" y="58058"/>
                  <a:pt x="127210" y="58674"/>
                </a:cubicBezTo>
                <a:cubicBezTo>
                  <a:pt x="128566" y="59044"/>
                  <a:pt x="129922" y="59537"/>
                  <a:pt x="131155" y="60400"/>
                </a:cubicBezTo>
                <a:lnTo>
                  <a:pt x="131401" y="60646"/>
                </a:lnTo>
                <a:lnTo>
                  <a:pt x="146439" y="45731"/>
                </a:lnTo>
                <a:cubicBezTo>
                  <a:pt x="145576" y="44622"/>
                  <a:pt x="145083" y="43389"/>
                  <a:pt x="144714" y="42033"/>
                </a:cubicBezTo>
                <a:lnTo>
                  <a:pt x="144714" y="41540"/>
                </a:lnTo>
                <a:lnTo>
                  <a:pt x="135222" y="41540"/>
                </a:lnTo>
                <a:cubicBezTo>
                  <a:pt x="134852" y="43636"/>
                  <a:pt x="133990" y="45485"/>
                  <a:pt x="132387" y="46964"/>
                </a:cubicBezTo>
                <a:cubicBezTo>
                  <a:pt x="130538" y="48936"/>
                  <a:pt x="127826" y="50046"/>
                  <a:pt x="125115" y="50046"/>
                </a:cubicBezTo>
                <a:cubicBezTo>
                  <a:pt x="124498" y="50046"/>
                  <a:pt x="123882" y="49922"/>
                  <a:pt x="123142" y="49799"/>
                </a:cubicBezTo>
                <a:cubicBezTo>
                  <a:pt x="119075" y="49059"/>
                  <a:pt x="115870" y="45855"/>
                  <a:pt x="115130" y="41787"/>
                </a:cubicBezTo>
                <a:lnTo>
                  <a:pt x="115130" y="41664"/>
                </a:lnTo>
                <a:lnTo>
                  <a:pt x="115130" y="41540"/>
                </a:lnTo>
                <a:lnTo>
                  <a:pt x="105639" y="41540"/>
                </a:lnTo>
                <a:cubicBezTo>
                  <a:pt x="105639" y="41664"/>
                  <a:pt x="105639" y="41664"/>
                  <a:pt x="105639" y="41787"/>
                </a:cubicBezTo>
                <a:cubicBezTo>
                  <a:pt x="104899" y="45731"/>
                  <a:pt x="101818" y="48936"/>
                  <a:pt x="97996" y="49799"/>
                </a:cubicBezTo>
                <a:lnTo>
                  <a:pt x="97627" y="49799"/>
                </a:lnTo>
                <a:cubicBezTo>
                  <a:pt x="96887" y="49922"/>
                  <a:pt x="96271" y="50046"/>
                  <a:pt x="95654" y="50046"/>
                </a:cubicBezTo>
                <a:cubicBezTo>
                  <a:pt x="92942" y="50046"/>
                  <a:pt x="90231" y="48936"/>
                  <a:pt x="88382" y="46964"/>
                </a:cubicBezTo>
                <a:cubicBezTo>
                  <a:pt x="85916" y="44622"/>
                  <a:pt x="84930" y="41170"/>
                  <a:pt x="85547" y="37719"/>
                </a:cubicBezTo>
                <a:cubicBezTo>
                  <a:pt x="86286" y="33651"/>
                  <a:pt x="89491" y="30446"/>
                  <a:pt x="93559" y="29707"/>
                </a:cubicBezTo>
                <a:cubicBezTo>
                  <a:pt x="97010" y="29091"/>
                  <a:pt x="100462" y="30077"/>
                  <a:pt x="102804" y="32542"/>
                </a:cubicBezTo>
                <a:cubicBezTo>
                  <a:pt x="104283" y="33898"/>
                  <a:pt x="105146" y="35624"/>
                  <a:pt x="105639" y="37596"/>
                </a:cubicBezTo>
                <a:lnTo>
                  <a:pt x="105639" y="37966"/>
                </a:lnTo>
                <a:lnTo>
                  <a:pt x="115130" y="37966"/>
                </a:lnTo>
                <a:cubicBezTo>
                  <a:pt x="115500" y="35870"/>
                  <a:pt x="116363" y="34021"/>
                  <a:pt x="117965" y="32542"/>
                </a:cubicBezTo>
                <a:cubicBezTo>
                  <a:pt x="120307" y="30077"/>
                  <a:pt x="123759" y="29091"/>
                  <a:pt x="127210" y="29707"/>
                </a:cubicBezTo>
                <a:cubicBezTo>
                  <a:pt x="131278" y="30446"/>
                  <a:pt x="134483" y="33651"/>
                  <a:pt x="135222" y="37719"/>
                </a:cubicBezTo>
                <a:lnTo>
                  <a:pt x="135222" y="37842"/>
                </a:lnTo>
                <a:lnTo>
                  <a:pt x="135222" y="37966"/>
                </a:lnTo>
                <a:lnTo>
                  <a:pt x="144714" y="37966"/>
                </a:lnTo>
                <a:cubicBezTo>
                  <a:pt x="144714" y="37842"/>
                  <a:pt x="144714" y="37842"/>
                  <a:pt x="144714" y="37719"/>
                </a:cubicBezTo>
                <a:cubicBezTo>
                  <a:pt x="144960" y="36486"/>
                  <a:pt x="145453" y="35254"/>
                  <a:pt x="146193" y="34144"/>
                </a:cubicBezTo>
                <a:lnTo>
                  <a:pt x="146439" y="33775"/>
                </a:lnTo>
                <a:lnTo>
                  <a:pt x="131524" y="18860"/>
                </a:lnTo>
                <a:cubicBezTo>
                  <a:pt x="129675" y="20215"/>
                  <a:pt x="127457" y="20955"/>
                  <a:pt x="125115" y="20955"/>
                </a:cubicBezTo>
                <a:cubicBezTo>
                  <a:pt x="124498" y="20955"/>
                  <a:pt x="123882" y="20955"/>
                  <a:pt x="123142" y="20832"/>
                </a:cubicBezTo>
                <a:cubicBezTo>
                  <a:pt x="119075" y="20092"/>
                  <a:pt x="115870" y="16764"/>
                  <a:pt x="115130" y="12696"/>
                </a:cubicBezTo>
                <a:cubicBezTo>
                  <a:pt x="115007" y="12450"/>
                  <a:pt x="115007" y="12080"/>
                  <a:pt x="115007" y="11833"/>
                </a:cubicBezTo>
                <a:close/>
                <a:moveTo>
                  <a:pt x="37966" y="100707"/>
                </a:moveTo>
                <a:lnTo>
                  <a:pt x="37966" y="115006"/>
                </a:lnTo>
                <a:cubicBezTo>
                  <a:pt x="37966" y="118581"/>
                  <a:pt x="40062" y="120553"/>
                  <a:pt x="43390" y="120553"/>
                </a:cubicBezTo>
                <a:cubicBezTo>
                  <a:pt x="46841" y="120553"/>
                  <a:pt x="48814" y="118457"/>
                  <a:pt x="48814" y="115006"/>
                </a:cubicBezTo>
                <a:lnTo>
                  <a:pt x="48814" y="100707"/>
                </a:lnTo>
                <a:lnTo>
                  <a:pt x="52019" y="100707"/>
                </a:lnTo>
                <a:lnTo>
                  <a:pt x="52019" y="115622"/>
                </a:lnTo>
                <a:cubicBezTo>
                  <a:pt x="52019" y="120553"/>
                  <a:pt x="48567" y="123511"/>
                  <a:pt x="43390" y="123511"/>
                </a:cubicBezTo>
                <a:cubicBezTo>
                  <a:pt x="38336" y="123511"/>
                  <a:pt x="34762" y="120553"/>
                  <a:pt x="34762" y="115622"/>
                </a:cubicBezTo>
                <a:lnTo>
                  <a:pt x="34762" y="100707"/>
                </a:lnTo>
                <a:close/>
                <a:moveTo>
                  <a:pt x="22682" y="100338"/>
                </a:moveTo>
                <a:cubicBezTo>
                  <a:pt x="25270" y="100338"/>
                  <a:pt x="27859" y="101324"/>
                  <a:pt x="29708" y="103666"/>
                </a:cubicBezTo>
                <a:lnTo>
                  <a:pt x="27612" y="105638"/>
                </a:lnTo>
                <a:cubicBezTo>
                  <a:pt x="26133" y="103912"/>
                  <a:pt x="24284" y="103173"/>
                  <a:pt x="22805" y="103173"/>
                </a:cubicBezTo>
                <a:cubicBezTo>
                  <a:pt x="20709" y="103173"/>
                  <a:pt x="18984" y="104405"/>
                  <a:pt x="18984" y="106254"/>
                </a:cubicBezTo>
                <a:cubicBezTo>
                  <a:pt x="18984" y="107610"/>
                  <a:pt x="19970" y="108473"/>
                  <a:pt x="20956" y="109089"/>
                </a:cubicBezTo>
                <a:cubicBezTo>
                  <a:pt x="22312" y="109829"/>
                  <a:pt x="25147" y="110938"/>
                  <a:pt x="26749" y="111801"/>
                </a:cubicBezTo>
                <a:cubicBezTo>
                  <a:pt x="28845" y="113034"/>
                  <a:pt x="30201" y="114636"/>
                  <a:pt x="30201" y="117102"/>
                </a:cubicBezTo>
                <a:cubicBezTo>
                  <a:pt x="30201" y="120923"/>
                  <a:pt x="26873" y="123511"/>
                  <a:pt x="22312" y="123511"/>
                </a:cubicBezTo>
                <a:cubicBezTo>
                  <a:pt x="19107" y="123511"/>
                  <a:pt x="15902" y="121909"/>
                  <a:pt x="14300" y="118827"/>
                </a:cubicBezTo>
                <a:lnTo>
                  <a:pt x="16642" y="116978"/>
                </a:lnTo>
                <a:cubicBezTo>
                  <a:pt x="17998" y="119444"/>
                  <a:pt x="20093" y="120553"/>
                  <a:pt x="22312" y="120553"/>
                </a:cubicBezTo>
                <a:cubicBezTo>
                  <a:pt x="25147" y="120553"/>
                  <a:pt x="26749" y="118950"/>
                  <a:pt x="26749" y="117225"/>
                </a:cubicBezTo>
                <a:cubicBezTo>
                  <a:pt x="26749" y="115746"/>
                  <a:pt x="25517" y="114759"/>
                  <a:pt x="24284" y="114143"/>
                </a:cubicBezTo>
                <a:cubicBezTo>
                  <a:pt x="22682" y="113280"/>
                  <a:pt x="20709" y="112664"/>
                  <a:pt x="19107" y="111678"/>
                </a:cubicBezTo>
                <a:cubicBezTo>
                  <a:pt x="17011" y="110445"/>
                  <a:pt x="15532" y="108843"/>
                  <a:pt x="15532" y="106377"/>
                </a:cubicBezTo>
                <a:cubicBezTo>
                  <a:pt x="15532" y="103049"/>
                  <a:pt x="18367" y="100338"/>
                  <a:pt x="22682" y="100338"/>
                </a:cubicBezTo>
                <a:close/>
                <a:moveTo>
                  <a:pt x="143111" y="100707"/>
                </a:moveTo>
                <a:lnTo>
                  <a:pt x="143111" y="103666"/>
                </a:lnTo>
                <a:lnTo>
                  <a:pt x="135962" y="103666"/>
                </a:lnTo>
                <a:lnTo>
                  <a:pt x="135962" y="123141"/>
                </a:lnTo>
                <a:lnTo>
                  <a:pt x="132757" y="123141"/>
                </a:lnTo>
                <a:lnTo>
                  <a:pt x="132757" y="103666"/>
                </a:lnTo>
                <a:lnTo>
                  <a:pt x="125731" y="103666"/>
                </a:lnTo>
                <a:lnTo>
                  <a:pt x="125731" y="100707"/>
                </a:lnTo>
                <a:close/>
                <a:moveTo>
                  <a:pt x="59908" y="100707"/>
                </a:moveTo>
                <a:lnTo>
                  <a:pt x="70138" y="114883"/>
                </a:lnTo>
                <a:lnTo>
                  <a:pt x="80369" y="100707"/>
                </a:lnTo>
                <a:lnTo>
                  <a:pt x="81972" y="100707"/>
                </a:lnTo>
                <a:lnTo>
                  <a:pt x="81972" y="123141"/>
                </a:lnTo>
                <a:lnTo>
                  <a:pt x="78767" y="123141"/>
                </a:lnTo>
                <a:lnTo>
                  <a:pt x="78767" y="107980"/>
                </a:lnTo>
                <a:lnTo>
                  <a:pt x="70508" y="119320"/>
                </a:lnTo>
                <a:lnTo>
                  <a:pt x="69645" y="119320"/>
                </a:lnTo>
                <a:lnTo>
                  <a:pt x="61510" y="107980"/>
                </a:lnTo>
                <a:lnTo>
                  <a:pt x="61510" y="123141"/>
                </a:lnTo>
                <a:lnTo>
                  <a:pt x="58305" y="123141"/>
                </a:lnTo>
                <a:lnTo>
                  <a:pt x="58305" y="100707"/>
                </a:lnTo>
                <a:close/>
                <a:moveTo>
                  <a:pt x="89984" y="100707"/>
                </a:moveTo>
                <a:lnTo>
                  <a:pt x="100215" y="114883"/>
                </a:lnTo>
                <a:lnTo>
                  <a:pt x="110446" y="100707"/>
                </a:lnTo>
                <a:lnTo>
                  <a:pt x="112048" y="100707"/>
                </a:lnTo>
                <a:lnTo>
                  <a:pt x="112048" y="123141"/>
                </a:lnTo>
                <a:lnTo>
                  <a:pt x="108844" y="123141"/>
                </a:lnTo>
                <a:lnTo>
                  <a:pt x="108844" y="107980"/>
                </a:lnTo>
                <a:lnTo>
                  <a:pt x="100585" y="119320"/>
                </a:lnTo>
                <a:lnTo>
                  <a:pt x="99845" y="119320"/>
                </a:lnTo>
                <a:lnTo>
                  <a:pt x="91587" y="107980"/>
                </a:lnTo>
                <a:lnTo>
                  <a:pt x="91587" y="123141"/>
                </a:lnTo>
                <a:lnTo>
                  <a:pt x="88382" y="123141"/>
                </a:lnTo>
                <a:lnTo>
                  <a:pt x="88382" y="100707"/>
                </a:lnTo>
                <a:close/>
                <a:moveTo>
                  <a:pt x="118582" y="123141"/>
                </a:moveTo>
                <a:lnTo>
                  <a:pt x="121786" y="123141"/>
                </a:lnTo>
                <a:lnTo>
                  <a:pt x="121786" y="100707"/>
                </a:lnTo>
                <a:lnTo>
                  <a:pt x="118582" y="100707"/>
                </a:lnTo>
                <a:close/>
                <a:moveTo>
                  <a:pt x="27119" y="66193"/>
                </a:moveTo>
                <a:cubicBezTo>
                  <a:pt x="33775" y="66193"/>
                  <a:pt x="37597" y="69521"/>
                  <a:pt x="37597" y="75192"/>
                </a:cubicBezTo>
                <a:cubicBezTo>
                  <a:pt x="37597" y="79629"/>
                  <a:pt x="35501" y="82587"/>
                  <a:pt x="31557" y="83820"/>
                </a:cubicBezTo>
                <a:lnTo>
                  <a:pt x="37843" y="93065"/>
                </a:lnTo>
                <a:lnTo>
                  <a:pt x="34392" y="93065"/>
                </a:lnTo>
                <a:lnTo>
                  <a:pt x="28845" y="84436"/>
                </a:lnTo>
                <a:cubicBezTo>
                  <a:pt x="28228" y="84436"/>
                  <a:pt x="27735" y="84560"/>
                  <a:pt x="26996" y="84560"/>
                </a:cubicBezTo>
                <a:lnTo>
                  <a:pt x="19970" y="84560"/>
                </a:lnTo>
                <a:lnTo>
                  <a:pt x="19970" y="93065"/>
                </a:lnTo>
                <a:lnTo>
                  <a:pt x="16888" y="93065"/>
                </a:lnTo>
                <a:lnTo>
                  <a:pt x="16888" y="66193"/>
                </a:lnTo>
                <a:close/>
                <a:moveTo>
                  <a:pt x="70262" y="66193"/>
                </a:moveTo>
                <a:lnTo>
                  <a:pt x="78890" y="80122"/>
                </a:lnTo>
                <a:lnTo>
                  <a:pt x="87519" y="66193"/>
                </a:lnTo>
                <a:lnTo>
                  <a:pt x="90600" y="66193"/>
                </a:lnTo>
                <a:lnTo>
                  <a:pt x="80493" y="83820"/>
                </a:lnTo>
                <a:lnTo>
                  <a:pt x="80493" y="92942"/>
                </a:lnTo>
                <a:lnTo>
                  <a:pt x="77411" y="92942"/>
                </a:lnTo>
                <a:lnTo>
                  <a:pt x="77411" y="83943"/>
                </a:lnTo>
                <a:lnTo>
                  <a:pt x="67057" y="66193"/>
                </a:lnTo>
                <a:close/>
                <a:moveTo>
                  <a:pt x="56210" y="66193"/>
                </a:moveTo>
                <a:lnTo>
                  <a:pt x="68166" y="92942"/>
                </a:lnTo>
                <a:lnTo>
                  <a:pt x="64838" y="92942"/>
                </a:lnTo>
                <a:lnTo>
                  <a:pt x="61880" y="86162"/>
                </a:lnTo>
                <a:lnTo>
                  <a:pt x="47211" y="86162"/>
                </a:lnTo>
                <a:lnTo>
                  <a:pt x="44253" y="92942"/>
                </a:lnTo>
                <a:lnTo>
                  <a:pt x="41048" y="92942"/>
                </a:lnTo>
                <a:lnTo>
                  <a:pt x="53005" y="66193"/>
                </a:lnTo>
                <a:close/>
                <a:moveTo>
                  <a:pt x="54484" y="69645"/>
                </a:moveTo>
                <a:lnTo>
                  <a:pt x="48567" y="83327"/>
                </a:lnTo>
                <a:lnTo>
                  <a:pt x="60524" y="83327"/>
                </a:lnTo>
                <a:close/>
                <a:moveTo>
                  <a:pt x="26996" y="69152"/>
                </a:moveTo>
                <a:lnTo>
                  <a:pt x="19970" y="69152"/>
                </a:lnTo>
                <a:lnTo>
                  <a:pt x="19970" y="81601"/>
                </a:lnTo>
                <a:lnTo>
                  <a:pt x="26996" y="81601"/>
                </a:lnTo>
                <a:cubicBezTo>
                  <a:pt x="31926" y="81601"/>
                  <a:pt x="34638" y="79383"/>
                  <a:pt x="34638" y="75315"/>
                </a:cubicBezTo>
                <a:cubicBezTo>
                  <a:pt x="34638" y="71247"/>
                  <a:pt x="31926" y="69152"/>
                  <a:pt x="26996" y="69152"/>
                </a:cubicBezTo>
                <a:close/>
                <a:moveTo>
                  <a:pt x="125115" y="62125"/>
                </a:moveTo>
                <a:cubicBezTo>
                  <a:pt x="123389" y="62125"/>
                  <a:pt x="121786" y="62865"/>
                  <a:pt x="120430" y="64098"/>
                </a:cubicBezTo>
                <a:cubicBezTo>
                  <a:pt x="118828" y="65700"/>
                  <a:pt x="118212" y="67919"/>
                  <a:pt x="118705" y="70138"/>
                </a:cubicBezTo>
                <a:cubicBezTo>
                  <a:pt x="119198" y="72726"/>
                  <a:pt x="121293" y="74822"/>
                  <a:pt x="123882" y="75315"/>
                </a:cubicBezTo>
                <a:cubicBezTo>
                  <a:pt x="126101" y="75808"/>
                  <a:pt x="128319" y="75068"/>
                  <a:pt x="129922" y="73466"/>
                </a:cubicBezTo>
                <a:cubicBezTo>
                  <a:pt x="131401" y="71863"/>
                  <a:pt x="132141" y="69768"/>
                  <a:pt x="131648" y="67426"/>
                </a:cubicBezTo>
                <a:cubicBezTo>
                  <a:pt x="131155" y="64837"/>
                  <a:pt x="129059" y="62742"/>
                  <a:pt x="126470" y="62249"/>
                </a:cubicBezTo>
                <a:cubicBezTo>
                  <a:pt x="126101" y="62125"/>
                  <a:pt x="125608" y="62125"/>
                  <a:pt x="125115" y="62125"/>
                </a:cubicBezTo>
                <a:close/>
                <a:moveTo>
                  <a:pt x="125115" y="33158"/>
                </a:moveTo>
                <a:cubicBezTo>
                  <a:pt x="123389" y="33158"/>
                  <a:pt x="121786" y="33775"/>
                  <a:pt x="120430" y="35007"/>
                </a:cubicBezTo>
                <a:cubicBezTo>
                  <a:pt x="118828" y="36610"/>
                  <a:pt x="118212" y="38828"/>
                  <a:pt x="118705" y="41047"/>
                </a:cubicBezTo>
                <a:cubicBezTo>
                  <a:pt x="119198" y="43759"/>
                  <a:pt x="121293" y="45855"/>
                  <a:pt x="123882" y="46348"/>
                </a:cubicBezTo>
                <a:cubicBezTo>
                  <a:pt x="126101" y="46717"/>
                  <a:pt x="128319" y="46101"/>
                  <a:pt x="129922" y="44499"/>
                </a:cubicBezTo>
                <a:cubicBezTo>
                  <a:pt x="131401" y="42896"/>
                  <a:pt x="132141" y="40677"/>
                  <a:pt x="131648" y="38459"/>
                </a:cubicBezTo>
                <a:cubicBezTo>
                  <a:pt x="131155" y="35870"/>
                  <a:pt x="129059" y="33775"/>
                  <a:pt x="126470" y="33282"/>
                </a:cubicBezTo>
                <a:cubicBezTo>
                  <a:pt x="126101" y="33158"/>
                  <a:pt x="125608" y="33158"/>
                  <a:pt x="125115" y="33158"/>
                </a:cubicBezTo>
                <a:close/>
                <a:moveTo>
                  <a:pt x="154698" y="33158"/>
                </a:moveTo>
                <a:cubicBezTo>
                  <a:pt x="154328" y="33158"/>
                  <a:pt x="153835" y="33158"/>
                  <a:pt x="153465" y="33282"/>
                </a:cubicBezTo>
                <a:cubicBezTo>
                  <a:pt x="150754" y="33775"/>
                  <a:pt x="148781" y="35870"/>
                  <a:pt x="148288" y="38459"/>
                </a:cubicBezTo>
                <a:cubicBezTo>
                  <a:pt x="147795" y="40677"/>
                  <a:pt x="148412" y="42896"/>
                  <a:pt x="150014" y="44499"/>
                </a:cubicBezTo>
                <a:cubicBezTo>
                  <a:pt x="151616" y="46101"/>
                  <a:pt x="153835" y="46717"/>
                  <a:pt x="156054" y="46348"/>
                </a:cubicBezTo>
                <a:cubicBezTo>
                  <a:pt x="158643" y="45855"/>
                  <a:pt x="160738" y="43759"/>
                  <a:pt x="161231" y="41047"/>
                </a:cubicBezTo>
                <a:cubicBezTo>
                  <a:pt x="161724" y="38828"/>
                  <a:pt x="160985" y="36610"/>
                  <a:pt x="159505" y="35007"/>
                </a:cubicBezTo>
                <a:cubicBezTo>
                  <a:pt x="158149" y="33775"/>
                  <a:pt x="156547" y="33158"/>
                  <a:pt x="154698" y="33158"/>
                </a:cubicBezTo>
                <a:close/>
                <a:moveTo>
                  <a:pt x="95654" y="33158"/>
                </a:moveTo>
                <a:cubicBezTo>
                  <a:pt x="95161" y="33158"/>
                  <a:pt x="94668" y="33158"/>
                  <a:pt x="94298" y="33282"/>
                </a:cubicBezTo>
                <a:cubicBezTo>
                  <a:pt x="91710" y="33775"/>
                  <a:pt x="89614" y="35870"/>
                  <a:pt x="89121" y="38459"/>
                </a:cubicBezTo>
                <a:cubicBezTo>
                  <a:pt x="88628" y="40677"/>
                  <a:pt x="89368" y="42896"/>
                  <a:pt x="90847" y="44499"/>
                </a:cubicBezTo>
                <a:cubicBezTo>
                  <a:pt x="92449" y="46101"/>
                  <a:pt x="94668" y="46717"/>
                  <a:pt x="96887" y="46348"/>
                </a:cubicBezTo>
                <a:cubicBezTo>
                  <a:pt x="99475" y="45855"/>
                  <a:pt x="101571" y="43759"/>
                  <a:pt x="102064" y="41047"/>
                </a:cubicBezTo>
                <a:cubicBezTo>
                  <a:pt x="102557" y="38828"/>
                  <a:pt x="101941" y="36610"/>
                  <a:pt x="100338" y="35007"/>
                </a:cubicBezTo>
                <a:cubicBezTo>
                  <a:pt x="98982" y="33775"/>
                  <a:pt x="97380" y="33158"/>
                  <a:pt x="95654" y="33158"/>
                </a:cubicBezTo>
                <a:close/>
                <a:moveTo>
                  <a:pt x="125115" y="4068"/>
                </a:moveTo>
                <a:cubicBezTo>
                  <a:pt x="123389" y="4068"/>
                  <a:pt x="121786" y="4807"/>
                  <a:pt x="120430" y="6040"/>
                </a:cubicBezTo>
                <a:cubicBezTo>
                  <a:pt x="118828" y="7642"/>
                  <a:pt x="118212" y="9861"/>
                  <a:pt x="118705" y="12080"/>
                </a:cubicBezTo>
                <a:cubicBezTo>
                  <a:pt x="119198" y="14669"/>
                  <a:pt x="121293" y="16764"/>
                  <a:pt x="123882" y="17257"/>
                </a:cubicBezTo>
                <a:cubicBezTo>
                  <a:pt x="126101" y="17627"/>
                  <a:pt x="128319" y="17011"/>
                  <a:pt x="129922" y="15408"/>
                </a:cubicBezTo>
                <a:cubicBezTo>
                  <a:pt x="131401" y="13806"/>
                  <a:pt x="132141" y="11710"/>
                  <a:pt x="131648" y="9368"/>
                </a:cubicBezTo>
                <a:cubicBezTo>
                  <a:pt x="131155" y="6780"/>
                  <a:pt x="129059" y="4684"/>
                  <a:pt x="126470" y="4191"/>
                </a:cubicBezTo>
                <a:cubicBezTo>
                  <a:pt x="126101" y="4068"/>
                  <a:pt x="125608" y="4068"/>
                  <a:pt x="125115" y="4068"/>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8" name="Google Shape;178;g179e3e1d919_0_3541"/>
          <p:cNvSpPr/>
          <p:nvPr/>
        </p:nvSpPr>
        <p:spPr>
          <a:xfrm>
            <a:off x="8852633" y="-836297"/>
            <a:ext cx="11803591" cy="9553151"/>
          </a:xfrm>
          <a:custGeom>
            <a:avLst/>
            <a:gdLst/>
            <a:ahLst/>
            <a:cxnLst/>
            <a:rect l="l" t="t" r="r" b="b"/>
            <a:pathLst>
              <a:path w="258553" h="209258" extrusionOk="0">
                <a:moveTo>
                  <a:pt x="1193" y="59131"/>
                </a:moveTo>
                <a:cubicBezTo>
                  <a:pt x="1214" y="59110"/>
                  <a:pt x="1214" y="59089"/>
                  <a:pt x="1235" y="59089"/>
                </a:cubicBezTo>
                <a:cubicBezTo>
                  <a:pt x="1235" y="59068"/>
                  <a:pt x="1256" y="59068"/>
                  <a:pt x="1256" y="59068"/>
                </a:cubicBezTo>
                <a:cubicBezTo>
                  <a:pt x="1340" y="58984"/>
                  <a:pt x="1423" y="58921"/>
                  <a:pt x="1528" y="58879"/>
                </a:cubicBezTo>
                <a:cubicBezTo>
                  <a:pt x="1528" y="58879"/>
                  <a:pt x="1528" y="58879"/>
                  <a:pt x="1528" y="58879"/>
                </a:cubicBezTo>
                <a:cubicBezTo>
                  <a:pt x="1570" y="58859"/>
                  <a:pt x="1591" y="58859"/>
                  <a:pt x="1612" y="58838"/>
                </a:cubicBezTo>
                <a:lnTo>
                  <a:pt x="1612" y="58838"/>
                </a:lnTo>
                <a:cubicBezTo>
                  <a:pt x="1737" y="58796"/>
                  <a:pt x="1884" y="58775"/>
                  <a:pt x="2030" y="58775"/>
                </a:cubicBezTo>
                <a:cubicBezTo>
                  <a:pt x="2177" y="58775"/>
                  <a:pt x="2323" y="58796"/>
                  <a:pt x="2449" y="58838"/>
                </a:cubicBezTo>
                <a:lnTo>
                  <a:pt x="2449" y="58838"/>
                </a:lnTo>
                <a:cubicBezTo>
                  <a:pt x="2762" y="58963"/>
                  <a:pt x="3013" y="59214"/>
                  <a:pt x="3118" y="59528"/>
                </a:cubicBezTo>
                <a:lnTo>
                  <a:pt x="3118" y="59528"/>
                </a:lnTo>
                <a:cubicBezTo>
                  <a:pt x="3181" y="59654"/>
                  <a:pt x="3202" y="59779"/>
                  <a:pt x="3202" y="59926"/>
                </a:cubicBezTo>
                <a:cubicBezTo>
                  <a:pt x="3202" y="60093"/>
                  <a:pt x="3160" y="60239"/>
                  <a:pt x="3118" y="60365"/>
                </a:cubicBezTo>
                <a:cubicBezTo>
                  <a:pt x="3118" y="60365"/>
                  <a:pt x="3118" y="60365"/>
                  <a:pt x="3118" y="60365"/>
                </a:cubicBezTo>
                <a:cubicBezTo>
                  <a:pt x="3097" y="60386"/>
                  <a:pt x="3097" y="60407"/>
                  <a:pt x="3097" y="60407"/>
                </a:cubicBezTo>
                <a:cubicBezTo>
                  <a:pt x="3076" y="60428"/>
                  <a:pt x="3076" y="60449"/>
                  <a:pt x="3076" y="60470"/>
                </a:cubicBezTo>
                <a:cubicBezTo>
                  <a:pt x="3055" y="60470"/>
                  <a:pt x="3055" y="60491"/>
                  <a:pt x="3034" y="60511"/>
                </a:cubicBezTo>
                <a:cubicBezTo>
                  <a:pt x="3034" y="60511"/>
                  <a:pt x="3034" y="60532"/>
                  <a:pt x="3013" y="60553"/>
                </a:cubicBezTo>
                <a:cubicBezTo>
                  <a:pt x="3013" y="60574"/>
                  <a:pt x="2993" y="60574"/>
                  <a:pt x="2993" y="60595"/>
                </a:cubicBezTo>
                <a:cubicBezTo>
                  <a:pt x="2972" y="60616"/>
                  <a:pt x="2951" y="60637"/>
                  <a:pt x="2951" y="60658"/>
                </a:cubicBezTo>
                <a:cubicBezTo>
                  <a:pt x="2930" y="60679"/>
                  <a:pt x="2930" y="60679"/>
                  <a:pt x="2909" y="60700"/>
                </a:cubicBezTo>
                <a:cubicBezTo>
                  <a:pt x="2888" y="60700"/>
                  <a:pt x="2888" y="60721"/>
                  <a:pt x="2867" y="60742"/>
                </a:cubicBezTo>
                <a:cubicBezTo>
                  <a:pt x="2867" y="60742"/>
                  <a:pt x="2846" y="60763"/>
                  <a:pt x="2846" y="60763"/>
                </a:cubicBezTo>
                <a:cubicBezTo>
                  <a:pt x="2825" y="60783"/>
                  <a:pt x="2804" y="60804"/>
                  <a:pt x="2804" y="60804"/>
                </a:cubicBezTo>
                <a:cubicBezTo>
                  <a:pt x="2783" y="60825"/>
                  <a:pt x="2783" y="60825"/>
                  <a:pt x="2762" y="60825"/>
                </a:cubicBezTo>
                <a:cubicBezTo>
                  <a:pt x="2741" y="60846"/>
                  <a:pt x="2721" y="60867"/>
                  <a:pt x="2679" y="60888"/>
                </a:cubicBezTo>
                <a:cubicBezTo>
                  <a:pt x="2679" y="60888"/>
                  <a:pt x="2679" y="60909"/>
                  <a:pt x="2658" y="60909"/>
                </a:cubicBezTo>
                <a:cubicBezTo>
                  <a:pt x="2637" y="60930"/>
                  <a:pt x="2616" y="60930"/>
                  <a:pt x="2595" y="60951"/>
                </a:cubicBezTo>
                <a:cubicBezTo>
                  <a:pt x="2595" y="60951"/>
                  <a:pt x="2574" y="60951"/>
                  <a:pt x="2574" y="60972"/>
                </a:cubicBezTo>
                <a:cubicBezTo>
                  <a:pt x="2553" y="60972"/>
                  <a:pt x="2532" y="60993"/>
                  <a:pt x="2511" y="60993"/>
                </a:cubicBezTo>
                <a:cubicBezTo>
                  <a:pt x="2490" y="60993"/>
                  <a:pt x="2490" y="60993"/>
                  <a:pt x="2469" y="61014"/>
                </a:cubicBezTo>
                <a:cubicBezTo>
                  <a:pt x="2449" y="61014"/>
                  <a:pt x="2407" y="61035"/>
                  <a:pt x="2386" y="61035"/>
                </a:cubicBezTo>
                <a:cubicBezTo>
                  <a:pt x="2386" y="61035"/>
                  <a:pt x="2365" y="61035"/>
                  <a:pt x="2365" y="61035"/>
                </a:cubicBezTo>
                <a:cubicBezTo>
                  <a:pt x="2344" y="61056"/>
                  <a:pt x="2302" y="61056"/>
                  <a:pt x="2281" y="61076"/>
                </a:cubicBezTo>
                <a:cubicBezTo>
                  <a:pt x="2260" y="61076"/>
                  <a:pt x="2260" y="61076"/>
                  <a:pt x="2239" y="61076"/>
                </a:cubicBezTo>
                <a:cubicBezTo>
                  <a:pt x="2218" y="61076"/>
                  <a:pt x="2197" y="61076"/>
                  <a:pt x="2177" y="61076"/>
                </a:cubicBezTo>
                <a:cubicBezTo>
                  <a:pt x="2156" y="61076"/>
                  <a:pt x="2156" y="61097"/>
                  <a:pt x="2135" y="61097"/>
                </a:cubicBezTo>
                <a:cubicBezTo>
                  <a:pt x="2114" y="61097"/>
                  <a:pt x="2072" y="61097"/>
                  <a:pt x="2030" y="61097"/>
                </a:cubicBezTo>
                <a:cubicBezTo>
                  <a:pt x="1381" y="61097"/>
                  <a:pt x="858" y="60574"/>
                  <a:pt x="858" y="59926"/>
                </a:cubicBezTo>
                <a:cubicBezTo>
                  <a:pt x="858" y="59884"/>
                  <a:pt x="879" y="59863"/>
                  <a:pt x="879" y="59821"/>
                </a:cubicBezTo>
                <a:cubicBezTo>
                  <a:pt x="879" y="59821"/>
                  <a:pt x="879" y="59800"/>
                  <a:pt x="879" y="59779"/>
                </a:cubicBezTo>
                <a:cubicBezTo>
                  <a:pt x="879" y="59758"/>
                  <a:pt x="879" y="59737"/>
                  <a:pt x="879" y="59716"/>
                </a:cubicBezTo>
                <a:cubicBezTo>
                  <a:pt x="900" y="59695"/>
                  <a:pt x="900" y="59695"/>
                  <a:pt x="900" y="59675"/>
                </a:cubicBezTo>
                <a:cubicBezTo>
                  <a:pt x="900" y="59654"/>
                  <a:pt x="900" y="59633"/>
                  <a:pt x="921" y="59612"/>
                </a:cubicBezTo>
                <a:cubicBezTo>
                  <a:pt x="921" y="59591"/>
                  <a:pt x="921" y="59591"/>
                  <a:pt x="921" y="59570"/>
                </a:cubicBezTo>
                <a:cubicBezTo>
                  <a:pt x="942" y="59549"/>
                  <a:pt x="942" y="59507"/>
                  <a:pt x="963" y="59486"/>
                </a:cubicBezTo>
                <a:cubicBezTo>
                  <a:pt x="963" y="59465"/>
                  <a:pt x="963" y="59465"/>
                  <a:pt x="963" y="59444"/>
                </a:cubicBezTo>
                <a:cubicBezTo>
                  <a:pt x="984" y="59423"/>
                  <a:pt x="984" y="59423"/>
                  <a:pt x="1005" y="59403"/>
                </a:cubicBezTo>
                <a:cubicBezTo>
                  <a:pt x="1005" y="59382"/>
                  <a:pt x="1005" y="59361"/>
                  <a:pt x="1026" y="59361"/>
                </a:cubicBezTo>
                <a:cubicBezTo>
                  <a:pt x="1026" y="59340"/>
                  <a:pt x="1047" y="59319"/>
                  <a:pt x="1047" y="59319"/>
                </a:cubicBezTo>
                <a:cubicBezTo>
                  <a:pt x="1068" y="59298"/>
                  <a:pt x="1068" y="59277"/>
                  <a:pt x="1068" y="59277"/>
                </a:cubicBezTo>
                <a:cubicBezTo>
                  <a:pt x="1088" y="59256"/>
                  <a:pt x="1088" y="59235"/>
                  <a:pt x="1109" y="59235"/>
                </a:cubicBezTo>
                <a:cubicBezTo>
                  <a:pt x="1130" y="59214"/>
                  <a:pt x="1151" y="59172"/>
                  <a:pt x="1172" y="59151"/>
                </a:cubicBezTo>
                <a:cubicBezTo>
                  <a:pt x="1172" y="59151"/>
                  <a:pt x="1193" y="59131"/>
                  <a:pt x="1193" y="59131"/>
                </a:cubicBezTo>
                <a:close/>
                <a:moveTo>
                  <a:pt x="13768" y="48459"/>
                </a:moveTo>
                <a:lnTo>
                  <a:pt x="19313" y="54004"/>
                </a:lnTo>
                <a:lnTo>
                  <a:pt x="13768" y="59528"/>
                </a:lnTo>
                <a:lnTo>
                  <a:pt x="4018" y="59528"/>
                </a:lnTo>
                <a:cubicBezTo>
                  <a:pt x="3850" y="58733"/>
                  <a:pt x="3244" y="58126"/>
                  <a:pt x="2449" y="57959"/>
                </a:cubicBezTo>
                <a:lnTo>
                  <a:pt x="2449" y="48459"/>
                </a:lnTo>
                <a:close/>
                <a:moveTo>
                  <a:pt x="7993" y="42685"/>
                </a:moveTo>
                <a:lnTo>
                  <a:pt x="9667" y="44379"/>
                </a:lnTo>
                <a:lnTo>
                  <a:pt x="12931" y="47623"/>
                </a:lnTo>
                <a:lnTo>
                  <a:pt x="3055" y="47623"/>
                </a:lnTo>
                <a:close/>
                <a:moveTo>
                  <a:pt x="28812" y="44505"/>
                </a:moveTo>
                <a:lnTo>
                  <a:pt x="27536" y="45760"/>
                </a:lnTo>
                <a:lnTo>
                  <a:pt x="19899" y="53397"/>
                </a:lnTo>
                <a:lnTo>
                  <a:pt x="14249" y="47748"/>
                </a:lnTo>
                <a:lnTo>
                  <a:pt x="10985" y="44505"/>
                </a:lnTo>
                <a:close/>
                <a:moveTo>
                  <a:pt x="30130" y="44379"/>
                </a:moveTo>
                <a:lnTo>
                  <a:pt x="31386" y="43103"/>
                </a:lnTo>
                <a:lnTo>
                  <a:pt x="31804" y="42685"/>
                </a:lnTo>
                <a:lnTo>
                  <a:pt x="35361" y="46242"/>
                </a:lnTo>
                <a:lnTo>
                  <a:pt x="36198" y="47079"/>
                </a:lnTo>
                <a:lnTo>
                  <a:pt x="37475" y="48334"/>
                </a:lnTo>
                <a:lnTo>
                  <a:pt x="43124" y="54004"/>
                </a:lnTo>
                <a:lnTo>
                  <a:pt x="31804" y="65303"/>
                </a:lnTo>
                <a:lnTo>
                  <a:pt x="28854" y="62353"/>
                </a:lnTo>
                <a:lnTo>
                  <a:pt x="27410" y="60909"/>
                </a:lnTo>
                <a:lnTo>
                  <a:pt x="26155" y="59654"/>
                </a:lnTo>
                <a:lnTo>
                  <a:pt x="20924" y="54423"/>
                </a:lnTo>
                <a:lnTo>
                  <a:pt x="20485" y="54004"/>
                </a:lnTo>
                <a:lnTo>
                  <a:pt x="27850" y="46660"/>
                </a:lnTo>
                <a:lnTo>
                  <a:pt x="28436" y="46053"/>
                </a:lnTo>
                <a:close/>
                <a:moveTo>
                  <a:pt x="48543" y="25967"/>
                </a:moveTo>
                <a:cubicBezTo>
                  <a:pt x="48878" y="26176"/>
                  <a:pt x="49255" y="26301"/>
                  <a:pt x="49673" y="26301"/>
                </a:cubicBezTo>
                <a:cubicBezTo>
                  <a:pt x="50091" y="26301"/>
                  <a:pt x="50489" y="26176"/>
                  <a:pt x="50824" y="25967"/>
                </a:cubicBezTo>
                <a:lnTo>
                  <a:pt x="55029" y="30193"/>
                </a:lnTo>
                <a:lnTo>
                  <a:pt x="49380" y="35843"/>
                </a:lnTo>
                <a:lnTo>
                  <a:pt x="37768" y="47455"/>
                </a:lnTo>
                <a:lnTo>
                  <a:pt x="36073" y="45760"/>
                </a:lnTo>
                <a:lnTo>
                  <a:pt x="32411" y="42099"/>
                </a:lnTo>
                <a:close/>
                <a:moveTo>
                  <a:pt x="49673" y="23121"/>
                </a:moveTo>
                <a:cubicBezTo>
                  <a:pt x="50322" y="23121"/>
                  <a:pt x="50845" y="23644"/>
                  <a:pt x="50845" y="24293"/>
                </a:cubicBezTo>
                <a:cubicBezTo>
                  <a:pt x="50845" y="24335"/>
                  <a:pt x="50845" y="24355"/>
                  <a:pt x="50845" y="24397"/>
                </a:cubicBezTo>
                <a:cubicBezTo>
                  <a:pt x="50845" y="24439"/>
                  <a:pt x="50824" y="24460"/>
                  <a:pt x="50824" y="24481"/>
                </a:cubicBezTo>
                <a:cubicBezTo>
                  <a:pt x="50824" y="24502"/>
                  <a:pt x="50824" y="24502"/>
                  <a:pt x="50824" y="24502"/>
                </a:cubicBezTo>
                <a:cubicBezTo>
                  <a:pt x="50803" y="24586"/>
                  <a:pt x="50782" y="24648"/>
                  <a:pt x="50761" y="24711"/>
                </a:cubicBezTo>
                <a:cubicBezTo>
                  <a:pt x="50761" y="24711"/>
                  <a:pt x="50761" y="24711"/>
                  <a:pt x="50761" y="24711"/>
                </a:cubicBezTo>
                <a:cubicBezTo>
                  <a:pt x="50656" y="24983"/>
                  <a:pt x="50447" y="25213"/>
                  <a:pt x="50196" y="25339"/>
                </a:cubicBezTo>
                <a:cubicBezTo>
                  <a:pt x="50196" y="25339"/>
                  <a:pt x="50196" y="25339"/>
                  <a:pt x="50196" y="25339"/>
                </a:cubicBezTo>
                <a:cubicBezTo>
                  <a:pt x="50154" y="25360"/>
                  <a:pt x="50112" y="25360"/>
                  <a:pt x="50071" y="25381"/>
                </a:cubicBezTo>
                <a:cubicBezTo>
                  <a:pt x="50071" y="25381"/>
                  <a:pt x="50071" y="25381"/>
                  <a:pt x="50071" y="25381"/>
                </a:cubicBezTo>
                <a:cubicBezTo>
                  <a:pt x="50029" y="25402"/>
                  <a:pt x="49987" y="25402"/>
                  <a:pt x="49966" y="25423"/>
                </a:cubicBezTo>
                <a:cubicBezTo>
                  <a:pt x="49945" y="25423"/>
                  <a:pt x="49945" y="25423"/>
                  <a:pt x="49945" y="25423"/>
                </a:cubicBezTo>
                <a:cubicBezTo>
                  <a:pt x="49903" y="25423"/>
                  <a:pt x="49861" y="25444"/>
                  <a:pt x="49840" y="25444"/>
                </a:cubicBezTo>
                <a:cubicBezTo>
                  <a:pt x="49819" y="25444"/>
                  <a:pt x="49819" y="25444"/>
                  <a:pt x="49819" y="25444"/>
                </a:cubicBezTo>
                <a:cubicBezTo>
                  <a:pt x="49778" y="25444"/>
                  <a:pt x="49736" y="25444"/>
                  <a:pt x="49673" y="25444"/>
                </a:cubicBezTo>
                <a:cubicBezTo>
                  <a:pt x="49631" y="25444"/>
                  <a:pt x="49589" y="25444"/>
                  <a:pt x="49547" y="25444"/>
                </a:cubicBezTo>
                <a:cubicBezTo>
                  <a:pt x="49547" y="25444"/>
                  <a:pt x="49527" y="25444"/>
                  <a:pt x="49527" y="25444"/>
                </a:cubicBezTo>
                <a:cubicBezTo>
                  <a:pt x="49485" y="25444"/>
                  <a:pt x="49464" y="25423"/>
                  <a:pt x="49422" y="25423"/>
                </a:cubicBezTo>
                <a:cubicBezTo>
                  <a:pt x="49422" y="25423"/>
                  <a:pt x="49401" y="25423"/>
                  <a:pt x="49401" y="25423"/>
                </a:cubicBezTo>
                <a:cubicBezTo>
                  <a:pt x="49359" y="25402"/>
                  <a:pt x="49338" y="25402"/>
                  <a:pt x="49296" y="25381"/>
                </a:cubicBezTo>
                <a:cubicBezTo>
                  <a:pt x="49296" y="25381"/>
                  <a:pt x="49296" y="25381"/>
                  <a:pt x="49296" y="25381"/>
                </a:cubicBezTo>
                <a:cubicBezTo>
                  <a:pt x="49255" y="25360"/>
                  <a:pt x="49213" y="25339"/>
                  <a:pt x="49171" y="25339"/>
                </a:cubicBezTo>
                <a:cubicBezTo>
                  <a:pt x="49171" y="25339"/>
                  <a:pt x="49171" y="25339"/>
                  <a:pt x="49171" y="25339"/>
                </a:cubicBezTo>
                <a:lnTo>
                  <a:pt x="49171" y="25339"/>
                </a:lnTo>
                <a:cubicBezTo>
                  <a:pt x="48920" y="25192"/>
                  <a:pt x="48711" y="24983"/>
                  <a:pt x="48606" y="24711"/>
                </a:cubicBezTo>
                <a:cubicBezTo>
                  <a:pt x="48606" y="24711"/>
                  <a:pt x="48606" y="24711"/>
                  <a:pt x="48606" y="24711"/>
                </a:cubicBezTo>
                <a:cubicBezTo>
                  <a:pt x="48585" y="24669"/>
                  <a:pt x="48585" y="24648"/>
                  <a:pt x="48564" y="24607"/>
                </a:cubicBezTo>
                <a:lnTo>
                  <a:pt x="48564" y="24607"/>
                </a:lnTo>
                <a:cubicBezTo>
                  <a:pt x="48564" y="24586"/>
                  <a:pt x="48543" y="24544"/>
                  <a:pt x="48543" y="24502"/>
                </a:cubicBezTo>
                <a:cubicBezTo>
                  <a:pt x="48543" y="24502"/>
                  <a:pt x="48543" y="24481"/>
                  <a:pt x="48543" y="24481"/>
                </a:cubicBezTo>
                <a:cubicBezTo>
                  <a:pt x="48522" y="24460"/>
                  <a:pt x="48522" y="24418"/>
                  <a:pt x="48522" y="24397"/>
                </a:cubicBezTo>
                <a:cubicBezTo>
                  <a:pt x="48522" y="24355"/>
                  <a:pt x="48522" y="24314"/>
                  <a:pt x="48522" y="24293"/>
                </a:cubicBezTo>
                <a:cubicBezTo>
                  <a:pt x="48522" y="23644"/>
                  <a:pt x="49045" y="23121"/>
                  <a:pt x="49673" y="23121"/>
                </a:cubicBezTo>
                <a:close/>
                <a:moveTo>
                  <a:pt x="60574" y="35717"/>
                </a:moveTo>
                <a:lnTo>
                  <a:pt x="50698" y="35717"/>
                </a:lnTo>
                <a:lnTo>
                  <a:pt x="55636" y="30779"/>
                </a:lnTo>
                <a:close/>
                <a:moveTo>
                  <a:pt x="67123" y="30612"/>
                </a:moveTo>
                <a:lnTo>
                  <a:pt x="79447" y="30612"/>
                </a:lnTo>
                <a:lnTo>
                  <a:pt x="101145" y="30612"/>
                </a:lnTo>
                <a:cubicBezTo>
                  <a:pt x="101208" y="30884"/>
                  <a:pt x="101333" y="31156"/>
                  <a:pt x="101501" y="31365"/>
                </a:cubicBezTo>
                <a:lnTo>
                  <a:pt x="91081" y="41785"/>
                </a:lnTo>
                <a:lnTo>
                  <a:pt x="79447" y="53397"/>
                </a:lnTo>
                <a:lnTo>
                  <a:pt x="73798" y="47748"/>
                </a:lnTo>
                <a:lnTo>
                  <a:pt x="67835" y="41785"/>
                </a:lnTo>
                <a:lnTo>
                  <a:pt x="67835" y="41785"/>
                </a:lnTo>
                <a:lnTo>
                  <a:pt x="61892" y="35843"/>
                </a:lnTo>
                <a:lnTo>
                  <a:pt x="56641" y="30612"/>
                </a:lnTo>
                <a:close/>
                <a:moveTo>
                  <a:pt x="91541" y="18706"/>
                </a:moveTo>
                <a:lnTo>
                  <a:pt x="115017" y="18706"/>
                </a:lnTo>
                <a:lnTo>
                  <a:pt x="126086" y="29754"/>
                </a:lnTo>
                <a:lnTo>
                  <a:pt x="105100" y="29754"/>
                </a:lnTo>
                <a:cubicBezTo>
                  <a:pt x="104911" y="28854"/>
                  <a:pt x="104095" y="28164"/>
                  <a:pt x="103133" y="28164"/>
                </a:cubicBezTo>
                <a:cubicBezTo>
                  <a:pt x="102149" y="28164"/>
                  <a:pt x="101354" y="28854"/>
                  <a:pt x="101145" y="29754"/>
                </a:cubicBezTo>
                <a:lnTo>
                  <a:pt x="80473" y="29754"/>
                </a:lnTo>
                <a:close/>
                <a:moveTo>
                  <a:pt x="127404" y="30486"/>
                </a:moveTo>
                <a:lnTo>
                  <a:pt x="132635" y="25255"/>
                </a:lnTo>
                <a:lnTo>
                  <a:pt x="132635" y="43061"/>
                </a:lnTo>
                <a:lnTo>
                  <a:pt x="123722" y="34148"/>
                </a:lnTo>
                <a:close/>
                <a:moveTo>
                  <a:pt x="124810" y="55071"/>
                </a:moveTo>
                <a:cubicBezTo>
                  <a:pt x="125019" y="54757"/>
                  <a:pt x="125123" y="54402"/>
                  <a:pt x="125123" y="54004"/>
                </a:cubicBezTo>
                <a:cubicBezTo>
                  <a:pt x="125123" y="52874"/>
                  <a:pt x="124224" y="51975"/>
                  <a:pt x="123094" y="51975"/>
                </a:cubicBezTo>
                <a:cubicBezTo>
                  <a:pt x="122696" y="51975"/>
                  <a:pt x="122341" y="52100"/>
                  <a:pt x="122027" y="52289"/>
                </a:cubicBezTo>
                <a:lnTo>
                  <a:pt x="113804" y="44066"/>
                </a:lnTo>
                <a:lnTo>
                  <a:pt x="115499" y="42392"/>
                </a:lnTo>
                <a:lnTo>
                  <a:pt x="123136" y="34755"/>
                </a:lnTo>
                <a:lnTo>
                  <a:pt x="132635" y="44254"/>
                </a:lnTo>
                <a:lnTo>
                  <a:pt x="132635" y="62897"/>
                </a:lnTo>
                <a:close/>
                <a:moveTo>
                  <a:pt x="132761" y="64215"/>
                </a:moveTo>
                <a:lnTo>
                  <a:pt x="141967" y="73421"/>
                </a:lnTo>
                <a:lnTo>
                  <a:pt x="123554" y="73421"/>
                </a:lnTo>
                <a:lnTo>
                  <a:pt x="123554" y="68023"/>
                </a:lnTo>
                <a:lnTo>
                  <a:pt x="123554" y="55971"/>
                </a:lnTo>
                <a:cubicBezTo>
                  <a:pt x="123805" y="55908"/>
                  <a:pt x="124014" y="55825"/>
                  <a:pt x="124224" y="55678"/>
                </a:cubicBezTo>
                <a:close/>
                <a:moveTo>
                  <a:pt x="138724" y="30486"/>
                </a:moveTo>
                <a:cubicBezTo>
                  <a:pt x="138724" y="30486"/>
                  <a:pt x="138724" y="30486"/>
                  <a:pt x="138724" y="30486"/>
                </a:cubicBezTo>
                <a:lnTo>
                  <a:pt x="144666" y="36428"/>
                </a:lnTo>
                <a:lnTo>
                  <a:pt x="150629" y="42392"/>
                </a:lnTo>
                <a:lnTo>
                  <a:pt x="152491" y="44254"/>
                </a:lnTo>
                <a:lnTo>
                  <a:pt x="152491" y="63755"/>
                </a:lnTo>
                <a:lnTo>
                  <a:pt x="150629" y="65617"/>
                </a:lnTo>
                <a:lnTo>
                  <a:pt x="142992" y="73254"/>
                </a:lnTo>
                <a:lnTo>
                  <a:pt x="133472" y="63755"/>
                </a:lnTo>
                <a:lnTo>
                  <a:pt x="133472" y="44066"/>
                </a:lnTo>
                <a:lnTo>
                  <a:pt x="133472" y="25255"/>
                </a:lnTo>
                <a:close/>
                <a:moveTo>
                  <a:pt x="138598" y="19292"/>
                </a:moveTo>
                <a:lnTo>
                  <a:pt x="138598" y="29168"/>
                </a:lnTo>
                <a:lnTo>
                  <a:pt x="133660" y="24230"/>
                </a:lnTo>
                <a:close/>
                <a:moveTo>
                  <a:pt x="139435" y="19292"/>
                </a:moveTo>
                <a:lnTo>
                  <a:pt x="143264" y="23121"/>
                </a:lnTo>
                <a:cubicBezTo>
                  <a:pt x="143097" y="23435"/>
                  <a:pt x="142992" y="23770"/>
                  <a:pt x="142992" y="24146"/>
                </a:cubicBezTo>
                <a:cubicBezTo>
                  <a:pt x="142992" y="25255"/>
                  <a:pt x="143871" y="26134"/>
                  <a:pt x="144980" y="26134"/>
                </a:cubicBezTo>
                <a:cubicBezTo>
                  <a:pt x="145336" y="26134"/>
                  <a:pt x="145691" y="26029"/>
                  <a:pt x="146005" y="25841"/>
                </a:cubicBezTo>
                <a:lnTo>
                  <a:pt x="149918" y="29754"/>
                </a:lnTo>
                <a:lnTo>
                  <a:pt x="139435" y="29754"/>
                </a:lnTo>
                <a:close/>
                <a:moveTo>
                  <a:pt x="144540" y="13329"/>
                </a:moveTo>
                <a:lnTo>
                  <a:pt x="144540" y="22221"/>
                </a:lnTo>
                <a:cubicBezTo>
                  <a:pt x="144289" y="22263"/>
                  <a:pt x="144059" y="22368"/>
                  <a:pt x="143850" y="22514"/>
                </a:cubicBezTo>
                <a:lnTo>
                  <a:pt x="139603" y="18267"/>
                </a:lnTo>
                <a:close/>
                <a:moveTo>
                  <a:pt x="144980" y="22995"/>
                </a:moveTo>
                <a:cubicBezTo>
                  <a:pt x="145168" y="22995"/>
                  <a:pt x="145336" y="23058"/>
                  <a:pt x="145503" y="23121"/>
                </a:cubicBezTo>
                <a:cubicBezTo>
                  <a:pt x="145524" y="23142"/>
                  <a:pt x="145545" y="23163"/>
                  <a:pt x="145566" y="23163"/>
                </a:cubicBezTo>
                <a:cubicBezTo>
                  <a:pt x="145608" y="23184"/>
                  <a:pt x="145629" y="23205"/>
                  <a:pt x="145649" y="23226"/>
                </a:cubicBezTo>
                <a:cubicBezTo>
                  <a:pt x="145691" y="23247"/>
                  <a:pt x="145712" y="23267"/>
                  <a:pt x="145733" y="23288"/>
                </a:cubicBezTo>
                <a:cubicBezTo>
                  <a:pt x="145754" y="23309"/>
                  <a:pt x="145775" y="23330"/>
                  <a:pt x="145796" y="23351"/>
                </a:cubicBezTo>
                <a:cubicBezTo>
                  <a:pt x="145838" y="23393"/>
                  <a:pt x="145880" y="23456"/>
                  <a:pt x="145921" y="23498"/>
                </a:cubicBezTo>
                <a:cubicBezTo>
                  <a:pt x="145921" y="23519"/>
                  <a:pt x="145942" y="23539"/>
                  <a:pt x="145942" y="23560"/>
                </a:cubicBezTo>
                <a:cubicBezTo>
                  <a:pt x="145984" y="23602"/>
                  <a:pt x="146005" y="23623"/>
                  <a:pt x="146026" y="23665"/>
                </a:cubicBezTo>
                <a:cubicBezTo>
                  <a:pt x="146026" y="23707"/>
                  <a:pt x="146047" y="23728"/>
                  <a:pt x="146047" y="23749"/>
                </a:cubicBezTo>
                <a:cubicBezTo>
                  <a:pt x="146068" y="23791"/>
                  <a:pt x="146068" y="23832"/>
                  <a:pt x="146089" y="23874"/>
                </a:cubicBezTo>
                <a:cubicBezTo>
                  <a:pt x="146089" y="23895"/>
                  <a:pt x="146089" y="23916"/>
                  <a:pt x="146110" y="23937"/>
                </a:cubicBezTo>
                <a:cubicBezTo>
                  <a:pt x="146110" y="24000"/>
                  <a:pt x="146131" y="24083"/>
                  <a:pt x="146131" y="24146"/>
                </a:cubicBezTo>
                <a:cubicBezTo>
                  <a:pt x="146131" y="24209"/>
                  <a:pt x="146110" y="24272"/>
                  <a:pt x="146110" y="24335"/>
                </a:cubicBezTo>
                <a:cubicBezTo>
                  <a:pt x="146110" y="24376"/>
                  <a:pt x="146089" y="24397"/>
                  <a:pt x="146089" y="24418"/>
                </a:cubicBezTo>
                <a:cubicBezTo>
                  <a:pt x="146089" y="24460"/>
                  <a:pt x="146068" y="24502"/>
                  <a:pt x="146047" y="24544"/>
                </a:cubicBezTo>
                <a:cubicBezTo>
                  <a:pt x="146026" y="24586"/>
                  <a:pt x="146026" y="24627"/>
                  <a:pt x="146005" y="24669"/>
                </a:cubicBezTo>
                <a:cubicBezTo>
                  <a:pt x="146005" y="24669"/>
                  <a:pt x="146005" y="24669"/>
                  <a:pt x="146005" y="24669"/>
                </a:cubicBezTo>
                <a:cubicBezTo>
                  <a:pt x="145880" y="24920"/>
                  <a:pt x="145649" y="25130"/>
                  <a:pt x="145377" y="25234"/>
                </a:cubicBezTo>
                <a:cubicBezTo>
                  <a:pt x="145377" y="25234"/>
                  <a:pt x="145377" y="25234"/>
                  <a:pt x="145377" y="25234"/>
                </a:cubicBezTo>
                <a:cubicBezTo>
                  <a:pt x="145315" y="25255"/>
                  <a:pt x="145252" y="25276"/>
                  <a:pt x="145189" y="25276"/>
                </a:cubicBezTo>
                <a:cubicBezTo>
                  <a:pt x="145105" y="25297"/>
                  <a:pt x="145043" y="25297"/>
                  <a:pt x="144980" y="25297"/>
                </a:cubicBezTo>
                <a:cubicBezTo>
                  <a:pt x="144331" y="25297"/>
                  <a:pt x="143808" y="24795"/>
                  <a:pt x="143808" y="24146"/>
                </a:cubicBezTo>
                <a:cubicBezTo>
                  <a:pt x="143808" y="24083"/>
                  <a:pt x="143829" y="24000"/>
                  <a:pt x="143829" y="23937"/>
                </a:cubicBezTo>
                <a:cubicBezTo>
                  <a:pt x="143850" y="23874"/>
                  <a:pt x="143871" y="23811"/>
                  <a:pt x="143892" y="23749"/>
                </a:cubicBezTo>
                <a:cubicBezTo>
                  <a:pt x="143892" y="23749"/>
                  <a:pt x="143892" y="23749"/>
                  <a:pt x="143892" y="23749"/>
                </a:cubicBezTo>
                <a:cubicBezTo>
                  <a:pt x="143996" y="23477"/>
                  <a:pt x="144206" y="23247"/>
                  <a:pt x="144457" y="23121"/>
                </a:cubicBezTo>
                <a:lnTo>
                  <a:pt x="144457" y="23121"/>
                </a:lnTo>
                <a:cubicBezTo>
                  <a:pt x="144499" y="23100"/>
                  <a:pt x="144520" y="23100"/>
                  <a:pt x="144540" y="23079"/>
                </a:cubicBezTo>
                <a:cubicBezTo>
                  <a:pt x="144540" y="23079"/>
                  <a:pt x="144540" y="23079"/>
                  <a:pt x="144540" y="23079"/>
                </a:cubicBezTo>
                <a:cubicBezTo>
                  <a:pt x="144687" y="23037"/>
                  <a:pt x="144812" y="22995"/>
                  <a:pt x="144980" y="22995"/>
                </a:cubicBezTo>
                <a:close/>
                <a:moveTo>
                  <a:pt x="145398" y="12743"/>
                </a:moveTo>
                <a:lnTo>
                  <a:pt x="156718" y="12743"/>
                </a:lnTo>
                <a:lnTo>
                  <a:pt x="162535" y="18581"/>
                </a:lnTo>
                <a:lnTo>
                  <a:pt x="168205" y="24230"/>
                </a:lnTo>
                <a:lnTo>
                  <a:pt x="162660" y="29754"/>
                </a:lnTo>
                <a:lnTo>
                  <a:pt x="151110" y="29754"/>
                </a:lnTo>
                <a:lnTo>
                  <a:pt x="146612" y="25276"/>
                </a:lnTo>
                <a:cubicBezTo>
                  <a:pt x="146821" y="24962"/>
                  <a:pt x="146968" y="24565"/>
                  <a:pt x="146968" y="24146"/>
                </a:cubicBezTo>
                <a:cubicBezTo>
                  <a:pt x="146968" y="23205"/>
                  <a:pt x="146277" y="22410"/>
                  <a:pt x="145398" y="22221"/>
                </a:cubicBezTo>
                <a:close/>
                <a:moveTo>
                  <a:pt x="150922" y="6968"/>
                </a:moveTo>
                <a:lnTo>
                  <a:pt x="155860" y="11906"/>
                </a:lnTo>
                <a:lnTo>
                  <a:pt x="145984" y="11906"/>
                </a:lnTo>
                <a:close/>
                <a:moveTo>
                  <a:pt x="168372" y="35131"/>
                </a:moveTo>
                <a:lnTo>
                  <a:pt x="163434" y="30193"/>
                </a:lnTo>
                <a:lnTo>
                  <a:pt x="168372" y="25255"/>
                </a:lnTo>
                <a:close/>
                <a:moveTo>
                  <a:pt x="168498" y="36428"/>
                </a:moveTo>
                <a:lnTo>
                  <a:pt x="173729" y="41659"/>
                </a:lnTo>
                <a:lnTo>
                  <a:pt x="151947" y="41659"/>
                </a:lnTo>
                <a:lnTo>
                  <a:pt x="162828" y="30779"/>
                </a:lnTo>
                <a:close/>
                <a:moveTo>
                  <a:pt x="191598" y="837"/>
                </a:moveTo>
                <a:lnTo>
                  <a:pt x="176428" y="15986"/>
                </a:lnTo>
                <a:lnTo>
                  <a:pt x="169209" y="23205"/>
                </a:lnTo>
                <a:lnTo>
                  <a:pt x="169209" y="837"/>
                </a:lnTo>
                <a:close/>
                <a:moveTo>
                  <a:pt x="192204" y="15860"/>
                </a:moveTo>
                <a:lnTo>
                  <a:pt x="177746" y="15860"/>
                </a:lnTo>
                <a:lnTo>
                  <a:pt x="192204" y="1423"/>
                </a:lnTo>
                <a:close/>
                <a:moveTo>
                  <a:pt x="192916" y="16593"/>
                </a:moveTo>
                <a:lnTo>
                  <a:pt x="200553" y="8956"/>
                </a:lnTo>
                <a:lnTo>
                  <a:pt x="208211" y="16593"/>
                </a:lnTo>
                <a:lnTo>
                  <a:pt x="215430" y="23811"/>
                </a:lnTo>
                <a:lnTo>
                  <a:pt x="185697" y="23811"/>
                </a:lnTo>
                <a:close/>
                <a:moveTo>
                  <a:pt x="199967" y="8349"/>
                </a:moveTo>
                <a:lnTo>
                  <a:pt x="193041" y="15275"/>
                </a:lnTo>
                <a:lnTo>
                  <a:pt x="193041" y="1423"/>
                </a:lnTo>
                <a:close/>
                <a:moveTo>
                  <a:pt x="216015" y="16718"/>
                </a:moveTo>
                <a:lnTo>
                  <a:pt x="216015" y="23205"/>
                </a:lnTo>
                <a:lnTo>
                  <a:pt x="209508" y="16718"/>
                </a:lnTo>
                <a:close/>
                <a:moveTo>
                  <a:pt x="208211" y="31867"/>
                </a:moveTo>
                <a:lnTo>
                  <a:pt x="200553" y="39504"/>
                </a:lnTo>
                <a:lnTo>
                  <a:pt x="185697" y="24648"/>
                </a:lnTo>
                <a:lnTo>
                  <a:pt x="200553" y="24648"/>
                </a:lnTo>
                <a:lnTo>
                  <a:pt x="215430" y="24648"/>
                </a:lnTo>
                <a:close/>
                <a:moveTo>
                  <a:pt x="217836" y="41994"/>
                </a:moveTo>
                <a:cubicBezTo>
                  <a:pt x="217836" y="42643"/>
                  <a:pt x="217313" y="43166"/>
                  <a:pt x="216664" y="43166"/>
                </a:cubicBezTo>
                <a:cubicBezTo>
                  <a:pt x="216036" y="43166"/>
                  <a:pt x="215513" y="42643"/>
                  <a:pt x="215513" y="41994"/>
                </a:cubicBezTo>
                <a:cubicBezTo>
                  <a:pt x="215513" y="41366"/>
                  <a:pt x="216036" y="40843"/>
                  <a:pt x="216664" y="40843"/>
                </a:cubicBezTo>
                <a:cubicBezTo>
                  <a:pt x="217313" y="40843"/>
                  <a:pt x="217836" y="41366"/>
                  <a:pt x="217836" y="41994"/>
                </a:cubicBezTo>
                <a:close/>
                <a:moveTo>
                  <a:pt x="248028" y="32599"/>
                </a:moveTo>
                <a:lnTo>
                  <a:pt x="257109" y="41680"/>
                </a:lnTo>
                <a:lnTo>
                  <a:pt x="218673" y="41680"/>
                </a:lnTo>
                <a:cubicBezTo>
                  <a:pt x="218505" y="40718"/>
                  <a:pt x="217668" y="39985"/>
                  <a:pt x="216664" y="39985"/>
                </a:cubicBezTo>
                <a:cubicBezTo>
                  <a:pt x="215555" y="39985"/>
                  <a:pt x="214655" y="40885"/>
                  <a:pt x="214655" y="41994"/>
                </a:cubicBezTo>
                <a:cubicBezTo>
                  <a:pt x="214655" y="43124"/>
                  <a:pt x="215555" y="44024"/>
                  <a:pt x="216664" y="44024"/>
                </a:cubicBezTo>
                <a:cubicBezTo>
                  <a:pt x="217606" y="44024"/>
                  <a:pt x="218401" y="43375"/>
                  <a:pt x="218631" y="42517"/>
                </a:cubicBezTo>
                <a:lnTo>
                  <a:pt x="238278" y="42517"/>
                </a:lnTo>
                <a:lnTo>
                  <a:pt x="257109" y="42517"/>
                </a:lnTo>
                <a:lnTo>
                  <a:pt x="238111" y="61516"/>
                </a:lnTo>
                <a:lnTo>
                  <a:pt x="218610" y="61516"/>
                </a:lnTo>
                <a:lnTo>
                  <a:pt x="216748" y="59654"/>
                </a:lnTo>
                <a:lnTo>
                  <a:pt x="216748" y="59654"/>
                </a:lnTo>
                <a:lnTo>
                  <a:pt x="210784" y="53690"/>
                </a:lnTo>
                <a:lnTo>
                  <a:pt x="208922" y="51849"/>
                </a:lnTo>
                <a:lnTo>
                  <a:pt x="208922" y="32599"/>
                </a:lnTo>
                <a:close/>
                <a:moveTo>
                  <a:pt x="228360" y="71266"/>
                </a:moveTo>
                <a:lnTo>
                  <a:pt x="219447" y="62353"/>
                </a:lnTo>
                <a:lnTo>
                  <a:pt x="237253" y="62353"/>
                </a:lnTo>
                <a:close/>
                <a:moveTo>
                  <a:pt x="210994" y="65910"/>
                </a:moveTo>
                <a:cubicBezTo>
                  <a:pt x="210994" y="65282"/>
                  <a:pt x="211517" y="64759"/>
                  <a:pt x="212165" y="64759"/>
                </a:cubicBezTo>
                <a:cubicBezTo>
                  <a:pt x="212793" y="64759"/>
                  <a:pt x="213316" y="65282"/>
                  <a:pt x="213316" y="65910"/>
                </a:cubicBezTo>
                <a:cubicBezTo>
                  <a:pt x="213316" y="66558"/>
                  <a:pt x="212793" y="67082"/>
                  <a:pt x="212165" y="67082"/>
                </a:cubicBezTo>
                <a:cubicBezTo>
                  <a:pt x="211517" y="67082"/>
                  <a:pt x="210994" y="66558"/>
                  <a:pt x="210994" y="65910"/>
                </a:cubicBezTo>
                <a:close/>
                <a:moveTo>
                  <a:pt x="198147" y="77794"/>
                </a:moveTo>
                <a:cubicBezTo>
                  <a:pt x="198147" y="78443"/>
                  <a:pt x="197624" y="78966"/>
                  <a:pt x="196975" y="78966"/>
                </a:cubicBezTo>
                <a:cubicBezTo>
                  <a:pt x="196347" y="78966"/>
                  <a:pt x="195824" y="78443"/>
                  <a:pt x="195824" y="77794"/>
                </a:cubicBezTo>
                <a:cubicBezTo>
                  <a:pt x="195824" y="77167"/>
                  <a:pt x="196347" y="76644"/>
                  <a:pt x="196975" y="76644"/>
                </a:cubicBezTo>
                <a:cubicBezTo>
                  <a:pt x="197624" y="76644"/>
                  <a:pt x="198147" y="77167"/>
                  <a:pt x="198147" y="77794"/>
                </a:cubicBezTo>
                <a:close/>
                <a:moveTo>
                  <a:pt x="216141" y="83465"/>
                </a:moveTo>
                <a:lnTo>
                  <a:pt x="210910" y="88696"/>
                </a:lnTo>
                <a:lnTo>
                  <a:pt x="210910" y="77815"/>
                </a:lnTo>
                <a:cubicBezTo>
                  <a:pt x="210910" y="77585"/>
                  <a:pt x="210722" y="77397"/>
                  <a:pt x="210492" y="77397"/>
                </a:cubicBezTo>
                <a:lnTo>
                  <a:pt x="198963" y="77397"/>
                </a:lnTo>
                <a:cubicBezTo>
                  <a:pt x="198774" y="76476"/>
                  <a:pt x="197958" y="75786"/>
                  <a:pt x="196975" y="75786"/>
                </a:cubicBezTo>
                <a:cubicBezTo>
                  <a:pt x="195866" y="75786"/>
                  <a:pt x="194966" y="76685"/>
                  <a:pt x="194966" y="77794"/>
                </a:cubicBezTo>
                <a:cubicBezTo>
                  <a:pt x="194966" y="78924"/>
                  <a:pt x="195866" y="79824"/>
                  <a:pt x="196975" y="79824"/>
                </a:cubicBezTo>
                <a:cubicBezTo>
                  <a:pt x="197937" y="79824"/>
                  <a:pt x="198753" y="79134"/>
                  <a:pt x="198963" y="78234"/>
                </a:cubicBezTo>
                <a:lnTo>
                  <a:pt x="210073" y="78234"/>
                </a:lnTo>
                <a:lnTo>
                  <a:pt x="210073" y="89553"/>
                </a:lnTo>
                <a:lnTo>
                  <a:pt x="204528" y="95077"/>
                </a:lnTo>
                <a:lnTo>
                  <a:pt x="198879" y="89428"/>
                </a:lnTo>
                <a:lnTo>
                  <a:pt x="187266" y="77815"/>
                </a:lnTo>
                <a:lnTo>
                  <a:pt x="192916" y="72166"/>
                </a:lnTo>
                <a:lnTo>
                  <a:pt x="198753" y="66328"/>
                </a:lnTo>
                <a:lnTo>
                  <a:pt x="210178" y="66328"/>
                </a:lnTo>
                <a:cubicBezTo>
                  <a:pt x="210366" y="67249"/>
                  <a:pt x="211182" y="67939"/>
                  <a:pt x="212165" y="67939"/>
                </a:cubicBezTo>
                <a:cubicBezTo>
                  <a:pt x="213274" y="67939"/>
                  <a:pt x="214174" y="67040"/>
                  <a:pt x="214174" y="65910"/>
                </a:cubicBezTo>
                <a:cubicBezTo>
                  <a:pt x="214174" y="64801"/>
                  <a:pt x="213274" y="63901"/>
                  <a:pt x="212165" y="63901"/>
                </a:cubicBezTo>
                <a:cubicBezTo>
                  <a:pt x="211203" y="63901"/>
                  <a:pt x="210387" y="64571"/>
                  <a:pt x="210178" y="65491"/>
                </a:cubicBezTo>
                <a:lnTo>
                  <a:pt x="199590" y="65491"/>
                </a:lnTo>
                <a:lnTo>
                  <a:pt x="204696" y="60365"/>
                </a:lnTo>
                <a:lnTo>
                  <a:pt x="216266" y="60365"/>
                </a:lnTo>
                <a:lnTo>
                  <a:pt x="218129" y="62227"/>
                </a:lnTo>
                <a:cubicBezTo>
                  <a:pt x="218129" y="62227"/>
                  <a:pt x="218129" y="62227"/>
                  <a:pt x="218129" y="62227"/>
                </a:cubicBezTo>
                <a:lnTo>
                  <a:pt x="227754" y="71852"/>
                </a:lnTo>
                <a:close/>
                <a:moveTo>
                  <a:pt x="186660" y="112946"/>
                </a:moveTo>
                <a:lnTo>
                  <a:pt x="181303" y="107590"/>
                </a:lnTo>
                <a:lnTo>
                  <a:pt x="186953" y="101919"/>
                </a:lnTo>
                <a:lnTo>
                  <a:pt x="198565" y="90307"/>
                </a:lnTo>
                <a:lnTo>
                  <a:pt x="203942" y="95684"/>
                </a:lnTo>
                <a:close/>
                <a:moveTo>
                  <a:pt x="177893" y="121713"/>
                </a:moveTo>
                <a:cubicBezTo>
                  <a:pt x="177662" y="121567"/>
                  <a:pt x="177432" y="121462"/>
                  <a:pt x="177160" y="121399"/>
                </a:cubicBezTo>
                <a:lnTo>
                  <a:pt x="177160" y="104618"/>
                </a:lnTo>
                <a:lnTo>
                  <a:pt x="180403" y="107883"/>
                </a:lnTo>
                <a:lnTo>
                  <a:pt x="186074" y="113532"/>
                </a:lnTo>
                <a:close/>
                <a:moveTo>
                  <a:pt x="176742" y="124538"/>
                </a:moveTo>
                <a:cubicBezTo>
                  <a:pt x="176700" y="124538"/>
                  <a:pt x="176679" y="124538"/>
                  <a:pt x="176637" y="124538"/>
                </a:cubicBezTo>
                <a:cubicBezTo>
                  <a:pt x="176616" y="124538"/>
                  <a:pt x="176574" y="124538"/>
                  <a:pt x="176554" y="124517"/>
                </a:cubicBezTo>
                <a:cubicBezTo>
                  <a:pt x="176554" y="124517"/>
                  <a:pt x="176533" y="124517"/>
                  <a:pt x="176533" y="124517"/>
                </a:cubicBezTo>
                <a:cubicBezTo>
                  <a:pt x="176491" y="124517"/>
                  <a:pt x="176470" y="124496"/>
                  <a:pt x="176428" y="124496"/>
                </a:cubicBezTo>
                <a:cubicBezTo>
                  <a:pt x="176428" y="124496"/>
                  <a:pt x="176428" y="124496"/>
                  <a:pt x="176428" y="124496"/>
                </a:cubicBezTo>
                <a:cubicBezTo>
                  <a:pt x="176114" y="124412"/>
                  <a:pt x="175842" y="124182"/>
                  <a:pt x="175696" y="123889"/>
                </a:cubicBezTo>
                <a:lnTo>
                  <a:pt x="175696" y="123889"/>
                </a:lnTo>
                <a:cubicBezTo>
                  <a:pt x="175675" y="123847"/>
                  <a:pt x="175675" y="123826"/>
                  <a:pt x="175654" y="123785"/>
                </a:cubicBezTo>
                <a:lnTo>
                  <a:pt x="175654" y="123764"/>
                </a:lnTo>
                <a:cubicBezTo>
                  <a:pt x="175633" y="123743"/>
                  <a:pt x="175633" y="123701"/>
                  <a:pt x="175612" y="123659"/>
                </a:cubicBezTo>
                <a:cubicBezTo>
                  <a:pt x="175612" y="123659"/>
                  <a:pt x="175612" y="123638"/>
                  <a:pt x="175612" y="123638"/>
                </a:cubicBezTo>
                <a:cubicBezTo>
                  <a:pt x="175612" y="123596"/>
                  <a:pt x="175591" y="123575"/>
                  <a:pt x="175591" y="123533"/>
                </a:cubicBezTo>
                <a:cubicBezTo>
                  <a:pt x="175591" y="123533"/>
                  <a:pt x="175591" y="123512"/>
                  <a:pt x="175591" y="123512"/>
                </a:cubicBezTo>
                <a:cubicBezTo>
                  <a:pt x="175591" y="123471"/>
                  <a:pt x="175570" y="123429"/>
                  <a:pt x="175570" y="123387"/>
                </a:cubicBezTo>
                <a:cubicBezTo>
                  <a:pt x="175570" y="123345"/>
                  <a:pt x="175591" y="123303"/>
                  <a:pt x="175591" y="123261"/>
                </a:cubicBezTo>
                <a:cubicBezTo>
                  <a:pt x="175591" y="123240"/>
                  <a:pt x="175591" y="123220"/>
                  <a:pt x="175591" y="123199"/>
                </a:cubicBezTo>
                <a:cubicBezTo>
                  <a:pt x="175591" y="123178"/>
                  <a:pt x="175591" y="123178"/>
                  <a:pt x="175591" y="123157"/>
                </a:cubicBezTo>
                <a:cubicBezTo>
                  <a:pt x="175612" y="123136"/>
                  <a:pt x="175612" y="123094"/>
                  <a:pt x="175612" y="123073"/>
                </a:cubicBezTo>
                <a:cubicBezTo>
                  <a:pt x="175633" y="123073"/>
                  <a:pt x="175633" y="123073"/>
                  <a:pt x="175633" y="123073"/>
                </a:cubicBezTo>
                <a:cubicBezTo>
                  <a:pt x="175633" y="123031"/>
                  <a:pt x="175633" y="123010"/>
                  <a:pt x="175654" y="122968"/>
                </a:cubicBezTo>
                <a:lnTo>
                  <a:pt x="175654" y="122968"/>
                </a:lnTo>
                <a:cubicBezTo>
                  <a:pt x="175821" y="122529"/>
                  <a:pt x="176240" y="122215"/>
                  <a:pt x="176742" y="122215"/>
                </a:cubicBezTo>
                <a:cubicBezTo>
                  <a:pt x="176888" y="122215"/>
                  <a:pt x="177035" y="122236"/>
                  <a:pt x="177160" y="122299"/>
                </a:cubicBezTo>
                <a:lnTo>
                  <a:pt x="177160" y="122299"/>
                </a:lnTo>
                <a:cubicBezTo>
                  <a:pt x="177474" y="122404"/>
                  <a:pt x="177704" y="122655"/>
                  <a:pt x="177830" y="122968"/>
                </a:cubicBezTo>
                <a:lnTo>
                  <a:pt x="177830" y="122968"/>
                </a:lnTo>
                <a:cubicBezTo>
                  <a:pt x="177851" y="122989"/>
                  <a:pt x="177851" y="123031"/>
                  <a:pt x="177872" y="123052"/>
                </a:cubicBezTo>
                <a:cubicBezTo>
                  <a:pt x="177872" y="123052"/>
                  <a:pt x="177872" y="123052"/>
                  <a:pt x="177872" y="123052"/>
                </a:cubicBezTo>
                <a:cubicBezTo>
                  <a:pt x="177872" y="123094"/>
                  <a:pt x="177893" y="123115"/>
                  <a:pt x="177893" y="123157"/>
                </a:cubicBezTo>
                <a:cubicBezTo>
                  <a:pt x="177893" y="123178"/>
                  <a:pt x="177893" y="123178"/>
                  <a:pt x="177893" y="123178"/>
                </a:cubicBezTo>
                <a:cubicBezTo>
                  <a:pt x="177893" y="123220"/>
                  <a:pt x="177893" y="123240"/>
                  <a:pt x="177914" y="123261"/>
                </a:cubicBezTo>
                <a:cubicBezTo>
                  <a:pt x="177914" y="123303"/>
                  <a:pt x="177914" y="123345"/>
                  <a:pt x="177914" y="123387"/>
                </a:cubicBezTo>
                <a:cubicBezTo>
                  <a:pt x="177914" y="124015"/>
                  <a:pt x="177390" y="124538"/>
                  <a:pt x="176742" y="124538"/>
                </a:cubicBezTo>
                <a:close/>
                <a:moveTo>
                  <a:pt x="166636" y="132949"/>
                </a:moveTo>
                <a:lnTo>
                  <a:pt x="147135" y="132949"/>
                </a:lnTo>
                <a:lnTo>
                  <a:pt x="145273" y="131108"/>
                </a:lnTo>
                <a:lnTo>
                  <a:pt x="137322" y="123157"/>
                </a:lnTo>
                <a:cubicBezTo>
                  <a:pt x="137322" y="123157"/>
                  <a:pt x="137322" y="123157"/>
                  <a:pt x="137322" y="123157"/>
                </a:cubicBezTo>
                <a:lnTo>
                  <a:pt x="133367" y="119181"/>
                </a:lnTo>
                <a:lnTo>
                  <a:pt x="127697" y="113532"/>
                </a:lnTo>
                <a:lnTo>
                  <a:pt x="135334" y="105895"/>
                </a:lnTo>
                <a:lnTo>
                  <a:pt x="137029" y="104200"/>
                </a:lnTo>
                <a:lnTo>
                  <a:pt x="146654" y="113825"/>
                </a:lnTo>
                <a:cubicBezTo>
                  <a:pt x="146675" y="113846"/>
                  <a:pt x="146696" y="113867"/>
                  <a:pt x="146717" y="113888"/>
                </a:cubicBezTo>
                <a:cubicBezTo>
                  <a:pt x="146717" y="113888"/>
                  <a:pt x="146717" y="113888"/>
                  <a:pt x="146717" y="113888"/>
                </a:cubicBezTo>
                <a:cubicBezTo>
                  <a:pt x="146737" y="113888"/>
                  <a:pt x="146737" y="113888"/>
                  <a:pt x="146758" y="113909"/>
                </a:cubicBezTo>
                <a:cubicBezTo>
                  <a:pt x="146758" y="113909"/>
                  <a:pt x="146779" y="113909"/>
                  <a:pt x="146800" y="113929"/>
                </a:cubicBezTo>
                <a:cubicBezTo>
                  <a:pt x="146800" y="113929"/>
                  <a:pt x="146800" y="113929"/>
                  <a:pt x="146800" y="113929"/>
                </a:cubicBezTo>
                <a:cubicBezTo>
                  <a:pt x="146800" y="113929"/>
                  <a:pt x="146821" y="113929"/>
                  <a:pt x="146842" y="113929"/>
                </a:cubicBezTo>
                <a:cubicBezTo>
                  <a:pt x="146842" y="113929"/>
                  <a:pt x="146863" y="113950"/>
                  <a:pt x="146863" y="113950"/>
                </a:cubicBezTo>
                <a:cubicBezTo>
                  <a:pt x="146884" y="113950"/>
                  <a:pt x="146884" y="113950"/>
                  <a:pt x="146884" y="113950"/>
                </a:cubicBezTo>
                <a:cubicBezTo>
                  <a:pt x="146905" y="113950"/>
                  <a:pt x="146926" y="113950"/>
                  <a:pt x="146947" y="113950"/>
                </a:cubicBezTo>
                <a:cubicBezTo>
                  <a:pt x="146947" y="113950"/>
                  <a:pt x="146947" y="113950"/>
                  <a:pt x="146947" y="113950"/>
                </a:cubicBezTo>
                <a:lnTo>
                  <a:pt x="166636" y="113950"/>
                </a:lnTo>
                <a:lnTo>
                  <a:pt x="175005" y="122341"/>
                </a:lnTo>
                <a:cubicBezTo>
                  <a:pt x="174838" y="122634"/>
                  <a:pt x="174712" y="122989"/>
                  <a:pt x="174712" y="123387"/>
                </a:cubicBezTo>
                <a:cubicBezTo>
                  <a:pt x="174712" y="123805"/>
                  <a:pt x="174859" y="124203"/>
                  <a:pt x="175068" y="124517"/>
                </a:cubicBezTo>
                <a:close/>
                <a:moveTo>
                  <a:pt x="156885" y="142699"/>
                </a:moveTo>
                <a:lnTo>
                  <a:pt x="153203" y="139038"/>
                </a:lnTo>
                <a:lnTo>
                  <a:pt x="147972" y="133807"/>
                </a:lnTo>
                <a:lnTo>
                  <a:pt x="165799" y="133807"/>
                </a:lnTo>
                <a:close/>
                <a:moveTo>
                  <a:pt x="153328" y="146256"/>
                </a:moveTo>
                <a:lnTo>
                  <a:pt x="153328" y="140356"/>
                </a:lnTo>
                <a:lnTo>
                  <a:pt x="156279" y="143306"/>
                </a:lnTo>
                <a:close/>
                <a:moveTo>
                  <a:pt x="152491" y="143306"/>
                </a:moveTo>
                <a:lnTo>
                  <a:pt x="152491" y="146842"/>
                </a:lnTo>
                <a:lnTo>
                  <a:pt x="145398" y="146842"/>
                </a:lnTo>
                <a:lnTo>
                  <a:pt x="145398" y="139749"/>
                </a:lnTo>
                <a:lnTo>
                  <a:pt x="152491" y="139749"/>
                </a:lnTo>
                <a:close/>
                <a:moveTo>
                  <a:pt x="146026" y="153559"/>
                </a:moveTo>
                <a:cubicBezTo>
                  <a:pt x="145691" y="153329"/>
                  <a:pt x="145294" y="153182"/>
                  <a:pt x="144854" y="153182"/>
                </a:cubicBezTo>
                <a:cubicBezTo>
                  <a:pt x="144478" y="153182"/>
                  <a:pt x="144122" y="153287"/>
                  <a:pt x="143829" y="153475"/>
                </a:cubicBezTo>
                <a:lnTo>
                  <a:pt x="141590" y="151236"/>
                </a:lnTo>
                <a:lnTo>
                  <a:pt x="141004" y="150650"/>
                </a:lnTo>
                <a:lnTo>
                  <a:pt x="134079" y="143725"/>
                </a:lnTo>
                <a:lnTo>
                  <a:pt x="133660" y="143306"/>
                </a:lnTo>
                <a:lnTo>
                  <a:pt x="137196" y="139749"/>
                </a:lnTo>
                <a:lnTo>
                  <a:pt x="144540" y="139749"/>
                </a:lnTo>
                <a:lnTo>
                  <a:pt x="144540" y="144938"/>
                </a:lnTo>
                <a:lnTo>
                  <a:pt x="144540" y="147449"/>
                </a:lnTo>
                <a:cubicBezTo>
                  <a:pt x="144540" y="147575"/>
                  <a:pt x="144666" y="147679"/>
                  <a:pt x="144792" y="147700"/>
                </a:cubicBezTo>
                <a:lnTo>
                  <a:pt x="145147" y="147700"/>
                </a:lnTo>
                <a:lnTo>
                  <a:pt x="151906" y="147700"/>
                </a:lnTo>
                <a:close/>
                <a:moveTo>
                  <a:pt x="144854" y="156383"/>
                </a:moveTo>
                <a:cubicBezTo>
                  <a:pt x="144812" y="156383"/>
                  <a:pt x="144771" y="156363"/>
                  <a:pt x="144750" y="156363"/>
                </a:cubicBezTo>
                <a:cubicBezTo>
                  <a:pt x="144729" y="156363"/>
                  <a:pt x="144708" y="156363"/>
                  <a:pt x="144687" y="156363"/>
                </a:cubicBezTo>
                <a:cubicBezTo>
                  <a:pt x="144666" y="156363"/>
                  <a:pt x="144645" y="156363"/>
                  <a:pt x="144645" y="156363"/>
                </a:cubicBezTo>
                <a:cubicBezTo>
                  <a:pt x="144624" y="156342"/>
                  <a:pt x="144582" y="156342"/>
                  <a:pt x="144561" y="156342"/>
                </a:cubicBezTo>
                <a:cubicBezTo>
                  <a:pt x="144561" y="156342"/>
                  <a:pt x="144561" y="156342"/>
                  <a:pt x="144540" y="156342"/>
                </a:cubicBezTo>
                <a:cubicBezTo>
                  <a:pt x="144520" y="156321"/>
                  <a:pt x="144499" y="156321"/>
                  <a:pt x="144457" y="156300"/>
                </a:cubicBezTo>
                <a:cubicBezTo>
                  <a:pt x="144185" y="156216"/>
                  <a:pt x="143955" y="156028"/>
                  <a:pt x="143829" y="155756"/>
                </a:cubicBezTo>
                <a:lnTo>
                  <a:pt x="143829" y="155756"/>
                </a:lnTo>
                <a:cubicBezTo>
                  <a:pt x="143829" y="155756"/>
                  <a:pt x="143829" y="155756"/>
                  <a:pt x="143829" y="155756"/>
                </a:cubicBezTo>
                <a:cubicBezTo>
                  <a:pt x="143808" y="155735"/>
                  <a:pt x="143787" y="155693"/>
                  <a:pt x="143766" y="155651"/>
                </a:cubicBezTo>
                <a:cubicBezTo>
                  <a:pt x="143766" y="155630"/>
                  <a:pt x="143766" y="155630"/>
                  <a:pt x="143745" y="155609"/>
                </a:cubicBezTo>
                <a:cubicBezTo>
                  <a:pt x="143745" y="155588"/>
                  <a:pt x="143724" y="155547"/>
                  <a:pt x="143724" y="155526"/>
                </a:cubicBezTo>
                <a:cubicBezTo>
                  <a:pt x="143724" y="155505"/>
                  <a:pt x="143724" y="155484"/>
                  <a:pt x="143704" y="155484"/>
                </a:cubicBezTo>
                <a:cubicBezTo>
                  <a:pt x="143704" y="155442"/>
                  <a:pt x="143704" y="155421"/>
                  <a:pt x="143704" y="155379"/>
                </a:cubicBezTo>
                <a:cubicBezTo>
                  <a:pt x="143704" y="155379"/>
                  <a:pt x="143683" y="155358"/>
                  <a:pt x="143683" y="155337"/>
                </a:cubicBezTo>
                <a:cubicBezTo>
                  <a:pt x="143683" y="155295"/>
                  <a:pt x="143683" y="155254"/>
                  <a:pt x="143683" y="155212"/>
                </a:cubicBezTo>
                <a:cubicBezTo>
                  <a:pt x="143683" y="155170"/>
                  <a:pt x="143683" y="155128"/>
                  <a:pt x="143683" y="155065"/>
                </a:cubicBezTo>
                <a:cubicBezTo>
                  <a:pt x="143683" y="155065"/>
                  <a:pt x="143704" y="155044"/>
                  <a:pt x="143704" y="155023"/>
                </a:cubicBezTo>
                <a:cubicBezTo>
                  <a:pt x="143704" y="155003"/>
                  <a:pt x="143704" y="154982"/>
                  <a:pt x="143704" y="154940"/>
                </a:cubicBezTo>
                <a:cubicBezTo>
                  <a:pt x="143724" y="154919"/>
                  <a:pt x="143724" y="154919"/>
                  <a:pt x="143724" y="154898"/>
                </a:cubicBezTo>
                <a:cubicBezTo>
                  <a:pt x="143724" y="154877"/>
                  <a:pt x="143745" y="154835"/>
                  <a:pt x="143745" y="154814"/>
                </a:cubicBezTo>
                <a:cubicBezTo>
                  <a:pt x="143766" y="154793"/>
                  <a:pt x="143766" y="154793"/>
                  <a:pt x="143766" y="154772"/>
                </a:cubicBezTo>
                <a:cubicBezTo>
                  <a:pt x="143913" y="154438"/>
                  <a:pt x="144185" y="154187"/>
                  <a:pt x="144540" y="154082"/>
                </a:cubicBezTo>
                <a:cubicBezTo>
                  <a:pt x="144561" y="154082"/>
                  <a:pt x="144561" y="154082"/>
                  <a:pt x="144561" y="154082"/>
                </a:cubicBezTo>
                <a:cubicBezTo>
                  <a:pt x="144582" y="154082"/>
                  <a:pt x="144624" y="154061"/>
                  <a:pt x="144645" y="154061"/>
                </a:cubicBezTo>
                <a:cubicBezTo>
                  <a:pt x="144645" y="154061"/>
                  <a:pt x="144666" y="154061"/>
                  <a:pt x="144687" y="154061"/>
                </a:cubicBezTo>
                <a:cubicBezTo>
                  <a:pt x="144708" y="154061"/>
                  <a:pt x="144729" y="154061"/>
                  <a:pt x="144750" y="154061"/>
                </a:cubicBezTo>
                <a:cubicBezTo>
                  <a:pt x="144771" y="154040"/>
                  <a:pt x="144812" y="154040"/>
                  <a:pt x="144854" y="154040"/>
                </a:cubicBezTo>
                <a:cubicBezTo>
                  <a:pt x="144896" y="154040"/>
                  <a:pt x="144938" y="154040"/>
                  <a:pt x="144980" y="154061"/>
                </a:cubicBezTo>
                <a:cubicBezTo>
                  <a:pt x="145001" y="154061"/>
                  <a:pt x="145001" y="154061"/>
                  <a:pt x="145022" y="154061"/>
                </a:cubicBezTo>
                <a:cubicBezTo>
                  <a:pt x="145064" y="154061"/>
                  <a:pt x="145084" y="154061"/>
                  <a:pt x="145105" y="154082"/>
                </a:cubicBezTo>
                <a:cubicBezTo>
                  <a:pt x="145126" y="154082"/>
                  <a:pt x="145147" y="154082"/>
                  <a:pt x="145168" y="154082"/>
                </a:cubicBezTo>
                <a:cubicBezTo>
                  <a:pt x="145189" y="154103"/>
                  <a:pt x="145210" y="154103"/>
                  <a:pt x="145252" y="154124"/>
                </a:cubicBezTo>
                <a:cubicBezTo>
                  <a:pt x="145252" y="154124"/>
                  <a:pt x="145273" y="154124"/>
                  <a:pt x="145294" y="154124"/>
                </a:cubicBezTo>
                <a:cubicBezTo>
                  <a:pt x="145629" y="154270"/>
                  <a:pt x="145880" y="154563"/>
                  <a:pt x="145963" y="154919"/>
                </a:cubicBezTo>
                <a:cubicBezTo>
                  <a:pt x="145963" y="154919"/>
                  <a:pt x="145984" y="154919"/>
                  <a:pt x="145984" y="154940"/>
                </a:cubicBezTo>
                <a:cubicBezTo>
                  <a:pt x="145984" y="154961"/>
                  <a:pt x="145984" y="154982"/>
                  <a:pt x="145984" y="155003"/>
                </a:cubicBezTo>
                <a:cubicBezTo>
                  <a:pt x="145984" y="155023"/>
                  <a:pt x="146005" y="155023"/>
                  <a:pt x="146005" y="155044"/>
                </a:cubicBezTo>
                <a:cubicBezTo>
                  <a:pt x="146005" y="155065"/>
                  <a:pt x="146005" y="155086"/>
                  <a:pt x="146005" y="155107"/>
                </a:cubicBezTo>
                <a:cubicBezTo>
                  <a:pt x="146005" y="155128"/>
                  <a:pt x="146005" y="155170"/>
                  <a:pt x="146005" y="155212"/>
                </a:cubicBezTo>
                <a:cubicBezTo>
                  <a:pt x="146005" y="155860"/>
                  <a:pt x="145482" y="156383"/>
                  <a:pt x="144854" y="156383"/>
                </a:cubicBezTo>
                <a:close/>
                <a:moveTo>
                  <a:pt x="121566" y="178019"/>
                </a:moveTo>
                <a:lnTo>
                  <a:pt x="121566" y="155212"/>
                </a:lnTo>
                <a:lnTo>
                  <a:pt x="121566" y="132405"/>
                </a:lnTo>
                <a:lnTo>
                  <a:pt x="124830" y="135669"/>
                </a:lnTo>
                <a:lnTo>
                  <a:pt x="128785" y="139624"/>
                </a:lnTo>
                <a:lnTo>
                  <a:pt x="132761" y="143599"/>
                </a:lnTo>
                <a:lnTo>
                  <a:pt x="140711" y="151529"/>
                </a:lnTo>
                <a:lnTo>
                  <a:pt x="143201" y="154040"/>
                </a:lnTo>
                <a:cubicBezTo>
                  <a:pt x="142971" y="154375"/>
                  <a:pt x="142825" y="154772"/>
                  <a:pt x="142825" y="155212"/>
                </a:cubicBezTo>
                <a:cubicBezTo>
                  <a:pt x="142825" y="155651"/>
                  <a:pt x="142971" y="156049"/>
                  <a:pt x="143201" y="156383"/>
                </a:cubicBezTo>
                <a:close/>
                <a:moveTo>
                  <a:pt x="125123" y="134769"/>
                </a:moveTo>
                <a:lnTo>
                  <a:pt x="122173" y="131819"/>
                </a:lnTo>
                <a:lnTo>
                  <a:pt x="128074" y="131819"/>
                </a:lnTo>
                <a:close/>
                <a:moveTo>
                  <a:pt x="129099" y="131987"/>
                </a:moveTo>
                <a:lnTo>
                  <a:pt x="136443" y="139331"/>
                </a:lnTo>
                <a:lnTo>
                  <a:pt x="133053" y="142699"/>
                </a:lnTo>
                <a:lnTo>
                  <a:pt x="129685" y="139331"/>
                </a:lnTo>
                <a:lnTo>
                  <a:pt x="129099" y="138745"/>
                </a:lnTo>
                <a:lnTo>
                  <a:pt x="125709" y="135355"/>
                </a:lnTo>
                <a:close/>
                <a:moveTo>
                  <a:pt x="144980" y="131987"/>
                </a:moveTo>
                <a:lnTo>
                  <a:pt x="146654" y="133681"/>
                </a:lnTo>
                <a:cubicBezTo>
                  <a:pt x="146654" y="133681"/>
                  <a:pt x="146654" y="133681"/>
                  <a:pt x="146654" y="133681"/>
                </a:cubicBezTo>
                <a:lnTo>
                  <a:pt x="151906" y="138912"/>
                </a:lnTo>
                <a:lnTo>
                  <a:pt x="145775" y="138912"/>
                </a:lnTo>
                <a:lnTo>
                  <a:pt x="138054" y="138912"/>
                </a:lnTo>
                <a:close/>
                <a:moveTo>
                  <a:pt x="128471" y="123450"/>
                </a:moveTo>
                <a:cubicBezTo>
                  <a:pt x="128471" y="124098"/>
                  <a:pt x="127948" y="124621"/>
                  <a:pt x="127299" y="124621"/>
                </a:cubicBezTo>
                <a:cubicBezTo>
                  <a:pt x="126672" y="124621"/>
                  <a:pt x="126149" y="124098"/>
                  <a:pt x="126149" y="123450"/>
                </a:cubicBezTo>
                <a:cubicBezTo>
                  <a:pt x="126149" y="122822"/>
                  <a:pt x="126672" y="122299"/>
                  <a:pt x="127299" y="122299"/>
                </a:cubicBezTo>
                <a:cubicBezTo>
                  <a:pt x="127948" y="122299"/>
                  <a:pt x="128471" y="122822"/>
                  <a:pt x="128471" y="123450"/>
                </a:cubicBezTo>
                <a:close/>
                <a:moveTo>
                  <a:pt x="121315" y="130982"/>
                </a:moveTo>
                <a:lnTo>
                  <a:pt x="115791" y="125437"/>
                </a:lnTo>
                <a:lnTo>
                  <a:pt x="127111" y="114139"/>
                </a:lnTo>
                <a:lnTo>
                  <a:pt x="132761" y="119788"/>
                </a:lnTo>
                <a:lnTo>
                  <a:pt x="136004" y="123031"/>
                </a:lnTo>
                <a:lnTo>
                  <a:pt x="129287" y="123031"/>
                </a:lnTo>
                <a:cubicBezTo>
                  <a:pt x="129099" y="122111"/>
                  <a:pt x="128283" y="121420"/>
                  <a:pt x="127299" y="121441"/>
                </a:cubicBezTo>
                <a:cubicBezTo>
                  <a:pt x="126232" y="121441"/>
                  <a:pt x="125354" y="122278"/>
                  <a:pt x="125291" y="123345"/>
                </a:cubicBezTo>
                <a:cubicBezTo>
                  <a:pt x="125228" y="124517"/>
                  <a:pt x="126149" y="125479"/>
                  <a:pt x="127299" y="125479"/>
                </a:cubicBezTo>
                <a:cubicBezTo>
                  <a:pt x="128283" y="125479"/>
                  <a:pt x="129099" y="124789"/>
                  <a:pt x="129287" y="123868"/>
                </a:cubicBezTo>
                <a:lnTo>
                  <a:pt x="136862" y="123868"/>
                </a:lnTo>
                <a:lnTo>
                  <a:pt x="144373" y="131401"/>
                </a:lnTo>
                <a:lnTo>
                  <a:pt x="137029" y="138745"/>
                </a:lnTo>
                <a:lnTo>
                  <a:pt x="129413" y="131108"/>
                </a:lnTo>
                <a:cubicBezTo>
                  <a:pt x="129308" y="131024"/>
                  <a:pt x="129183" y="130982"/>
                  <a:pt x="129057" y="130982"/>
                </a:cubicBezTo>
                <a:lnTo>
                  <a:pt x="122173" y="130982"/>
                </a:lnTo>
                <a:close/>
                <a:moveTo>
                  <a:pt x="110937" y="168226"/>
                </a:moveTo>
                <a:cubicBezTo>
                  <a:pt x="111146" y="167891"/>
                  <a:pt x="111251" y="167515"/>
                  <a:pt x="111251" y="167117"/>
                </a:cubicBezTo>
                <a:cubicBezTo>
                  <a:pt x="111251" y="166155"/>
                  <a:pt x="110582" y="165339"/>
                  <a:pt x="109661" y="165130"/>
                </a:cubicBezTo>
                <a:lnTo>
                  <a:pt x="109661" y="144311"/>
                </a:lnTo>
                <a:lnTo>
                  <a:pt x="120729" y="155379"/>
                </a:lnTo>
                <a:lnTo>
                  <a:pt x="120729" y="178019"/>
                </a:lnTo>
                <a:close/>
                <a:moveTo>
                  <a:pt x="97504" y="178604"/>
                </a:moveTo>
                <a:lnTo>
                  <a:pt x="93654" y="174754"/>
                </a:lnTo>
                <a:lnTo>
                  <a:pt x="86436" y="167536"/>
                </a:lnTo>
                <a:lnTo>
                  <a:pt x="107255" y="167536"/>
                </a:lnTo>
                <a:cubicBezTo>
                  <a:pt x="107443" y="168456"/>
                  <a:pt x="108259" y="169147"/>
                  <a:pt x="109242" y="169147"/>
                </a:cubicBezTo>
                <a:cubicBezTo>
                  <a:pt x="109640" y="169147"/>
                  <a:pt x="110017" y="169021"/>
                  <a:pt x="110330" y="168812"/>
                </a:cubicBezTo>
                <a:lnTo>
                  <a:pt x="120123" y="178604"/>
                </a:lnTo>
                <a:close/>
                <a:moveTo>
                  <a:pt x="109242" y="190343"/>
                </a:moveTo>
                <a:lnTo>
                  <a:pt x="98341" y="179441"/>
                </a:lnTo>
                <a:lnTo>
                  <a:pt x="120123" y="179441"/>
                </a:lnTo>
                <a:close/>
                <a:moveTo>
                  <a:pt x="86436" y="190510"/>
                </a:moveTo>
                <a:lnTo>
                  <a:pt x="97316" y="179630"/>
                </a:lnTo>
                <a:lnTo>
                  <a:pt x="108217" y="190510"/>
                </a:lnTo>
                <a:close/>
                <a:moveTo>
                  <a:pt x="97755" y="201830"/>
                </a:moveTo>
                <a:lnTo>
                  <a:pt x="97337" y="202248"/>
                </a:lnTo>
                <a:lnTo>
                  <a:pt x="93947" y="198879"/>
                </a:lnTo>
                <a:lnTo>
                  <a:pt x="93361" y="198273"/>
                </a:lnTo>
                <a:lnTo>
                  <a:pt x="86436" y="191347"/>
                </a:lnTo>
                <a:lnTo>
                  <a:pt x="100287" y="191347"/>
                </a:lnTo>
                <a:lnTo>
                  <a:pt x="101480" y="191347"/>
                </a:lnTo>
                <a:lnTo>
                  <a:pt x="108217" y="191347"/>
                </a:lnTo>
                <a:close/>
                <a:moveTo>
                  <a:pt x="85578" y="202415"/>
                </a:moveTo>
                <a:lnTo>
                  <a:pt x="80054" y="196892"/>
                </a:lnTo>
                <a:lnTo>
                  <a:pt x="85410" y="191535"/>
                </a:lnTo>
                <a:lnTo>
                  <a:pt x="93048" y="199172"/>
                </a:lnTo>
                <a:lnTo>
                  <a:pt x="96312" y="202415"/>
                </a:lnTo>
                <a:close/>
                <a:moveTo>
                  <a:pt x="91374" y="208190"/>
                </a:moveTo>
                <a:lnTo>
                  <a:pt x="86436" y="203252"/>
                </a:lnTo>
                <a:lnTo>
                  <a:pt x="96312" y="203252"/>
                </a:lnTo>
                <a:close/>
                <a:moveTo>
                  <a:pt x="79280" y="208379"/>
                </a:moveTo>
                <a:lnTo>
                  <a:pt x="67960" y="208379"/>
                </a:lnTo>
                <a:lnTo>
                  <a:pt x="67960" y="197310"/>
                </a:lnTo>
                <a:lnTo>
                  <a:pt x="79280" y="197310"/>
                </a:lnTo>
                <a:lnTo>
                  <a:pt x="84825" y="202834"/>
                </a:lnTo>
                <a:close/>
                <a:moveTo>
                  <a:pt x="74509" y="179441"/>
                </a:moveTo>
                <a:lnTo>
                  <a:pt x="74112" y="179023"/>
                </a:lnTo>
                <a:lnTo>
                  <a:pt x="77480" y="175654"/>
                </a:lnTo>
                <a:lnTo>
                  <a:pt x="78066" y="175047"/>
                </a:lnTo>
                <a:lnTo>
                  <a:pt x="84992" y="168143"/>
                </a:lnTo>
                <a:lnTo>
                  <a:pt x="84992" y="182810"/>
                </a:lnTo>
                <a:lnTo>
                  <a:pt x="84825" y="182998"/>
                </a:lnTo>
                <a:lnTo>
                  <a:pt x="81874" y="185949"/>
                </a:lnTo>
                <a:lnTo>
                  <a:pt x="81435" y="186367"/>
                </a:lnTo>
                <a:lnTo>
                  <a:pt x="79761" y="184672"/>
                </a:lnTo>
                <a:close/>
                <a:moveTo>
                  <a:pt x="73505" y="190343"/>
                </a:moveTo>
                <a:lnTo>
                  <a:pt x="69822" y="186660"/>
                </a:lnTo>
                <a:lnTo>
                  <a:pt x="62185" y="179023"/>
                </a:lnTo>
                <a:lnTo>
                  <a:pt x="67542" y="173666"/>
                </a:lnTo>
                <a:lnTo>
                  <a:pt x="73212" y="179316"/>
                </a:lnTo>
                <a:lnTo>
                  <a:pt x="78861" y="184986"/>
                </a:lnTo>
                <a:close/>
                <a:moveTo>
                  <a:pt x="66579" y="190510"/>
                </a:moveTo>
                <a:lnTo>
                  <a:pt x="65721" y="190489"/>
                </a:lnTo>
                <a:lnTo>
                  <a:pt x="62018" y="186786"/>
                </a:lnTo>
                <a:lnTo>
                  <a:pt x="62018" y="180048"/>
                </a:lnTo>
                <a:lnTo>
                  <a:pt x="68944" y="186953"/>
                </a:lnTo>
                <a:lnTo>
                  <a:pt x="69529" y="187560"/>
                </a:lnTo>
                <a:lnTo>
                  <a:pt x="72480" y="190510"/>
                </a:lnTo>
                <a:close/>
                <a:moveTo>
                  <a:pt x="56661" y="173499"/>
                </a:moveTo>
                <a:lnTo>
                  <a:pt x="66537" y="173499"/>
                </a:lnTo>
                <a:lnTo>
                  <a:pt x="61599" y="178437"/>
                </a:lnTo>
                <a:close/>
                <a:moveTo>
                  <a:pt x="50698" y="167536"/>
                </a:moveTo>
                <a:lnTo>
                  <a:pt x="61411" y="167536"/>
                </a:lnTo>
                <a:lnTo>
                  <a:pt x="66537" y="172641"/>
                </a:lnTo>
                <a:lnTo>
                  <a:pt x="55804" y="172641"/>
                </a:lnTo>
                <a:close/>
                <a:moveTo>
                  <a:pt x="77041" y="166699"/>
                </a:moveTo>
                <a:lnTo>
                  <a:pt x="77041" y="167536"/>
                </a:lnTo>
                <a:lnTo>
                  <a:pt x="77041" y="174880"/>
                </a:lnTo>
                <a:lnTo>
                  <a:pt x="73505" y="178437"/>
                </a:lnTo>
                <a:lnTo>
                  <a:pt x="67835" y="172767"/>
                </a:lnTo>
                <a:lnTo>
                  <a:pt x="62604" y="167536"/>
                </a:lnTo>
                <a:lnTo>
                  <a:pt x="62185" y="167117"/>
                </a:lnTo>
                <a:lnTo>
                  <a:pt x="66161" y="163142"/>
                </a:lnTo>
                <a:lnTo>
                  <a:pt x="73505" y="155798"/>
                </a:lnTo>
                <a:lnTo>
                  <a:pt x="77041" y="159355"/>
                </a:lnTo>
                <a:close/>
                <a:moveTo>
                  <a:pt x="77899" y="160192"/>
                </a:moveTo>
                <a:lnTo>
                  <a:pt x="84825" y="167117"/>
                </a:lnTo>
                <a:lnTo>
                  <a:pt x="77899" y="174043"/>
                </a:lnTo>
                <a:lnTo>
                  <a:pt x="77899" y="167117"/>
                </a:lnTo>
                <a:cubicBezTo>
                  <a:pt x="77899" y="167117"/>
                  <a:pt x="77899" y="167117"/>
                  <a:pt x="77899" y="167117"/>
                </a:cubicBezTo>
                <a:close/>
                <a:moveTo>
                  <a:pt x="49966" y="154919"/>
                </a:moveTo>
                <a:lnTo>
                  <a:pt x="45446" y="150378"/>
                </a:lnTo>
                <a:cubicBezTo>
                  <a:pt x="45635" y="150085"/>
                  <a:pt x="45739" y="149730"/>
                  <a:pt x="45739" y="149332"/>
                </a:cubicBezTo>
                <a:cubicBezTo>
                  <a:pt x="45739" y="148223"/>
                  <a:pt x="44819" y="147324"/>
                  <a:pt x="43710" y="147324"/>
                </a:cubicBezTo>
                <a:cubicBezTo>
                  <a:pt x="43333" y="147324"/>
                  <a:pt x="42977" y="147428"/>
                  <a:pt x="42664" y="147616"/>
                </a:cubicBezTo>
                <a:lnTo>
                  <a:pt x="32118" y="137050"/>
                </a:lnTo>
                <a:lnTo>
                  <a:pt x="26866" y="131819"/>
                </a:lnTo>
                <a:lnTo>
                  <a:pt x="49506" y="131819"/>
                </a:lnTo>
                <a:lnTo>
                  <a:pt x="59863" y="142176"/>
                </a:lnTo>
                <a:cubicBezTo>
                  <a:pt x="59695" y="142490"/>
                  <a:pt x="59570" y="142846"/>
                  <a:pt x="59570" y="143223"/>
                </a:cubicBezTo>
                <a:cubicBezTo>
                  <a:pt x="59570" y="144331"/>
                  <a:pt x="60491" y="145252"/>
                  <a:pt x="61599" y="145252"/>
                </a:cubicBezTo>
                <a:cubicBezTo>
                  <a:pt x="62708" y="145252"/>
                  <a:pt x="63629" y="144331"/>
                  <a:pt x="63629" y="143223"/>
                </a:cubicBezTo>
                <a:cubicBezTo>
                  <a:pt x="63629" y="142846"/>
                  <a:pt x="63503" y="142469"/>
                  <a:pt x="63315" y="142176"/>
                </a:cubicBezTo>
                <a:lnTo>
                  <a:pt x="73505" y="131987"/>
                </a:lnTo>
                <a:lnTo>
                  <a:pt x="84992" y="143474"/>
                </a:lnTo>
                <a:lnTo>
                  <a:pt x="84992" y="166092"/>
                </a:lnTo>
                <a:lnTo>
                  <a:pt x="77773" y="158873"/>
                </a:lnTo>
                <a:lnTo>
                  <a:pt x="73798" y="154919"/>
                </a:lnTo>
                <a:cubicBezTo>
                  <a:pt x="73631" y="154751"/>
                  <a:pt x="73358" y="154751"/>
                  <a:pt x="73212" y="154919"/>
                </a:cubicBezTo>
                <a:lnTo>
                  <a:pt x="65261" y="162849"/>
                </a:lnTo>
                <a:lnTo>
                  <a:pt x="61599" y="166531"/>
                </a:lnTo>
                <a:close/>
                <a:moveTo>
                  <a:pt x="42538" y="149332"/>
                </a:moveTo>
                <a:cubicBezTo>
                  <a:pt x="42538" y="149290"/>
                  <a:pt x="42559" y="149249"/>
                  <a:pt x="42559" y="149207"/>
                </a:cubicBezTo>
                <a:cubicBezTo>
                  <a:pt x="42559" y="149186"/>
                  <a:pt x="42559" y="149186"/>
                  <a:pt x="42559" y="149165"/>
                </a:cubicBezTo>
                <a:cubicBezTo>
                  <a:pt x="42559" y="149144"/>
                  <a:pt x="42580" y="149102"/>
                  <a:pt x="42580" y="149081"/>
                </a:cubicBezTo>
                <a:cubicBezTo>
                  <a:pt x="42580" y="149060"/>
                  <a:pt x="42580" y="149060"/>
                  <a:pt x="42580" y="149039"/>
                </a:cubicBezTo>
                <a:cubicBezTo>
                  <a:pt x="42601" y="149018"/>
                  <a:pt x="42601" y="148977"/>
                  <a:pt x="42622" y="148935"/>
                </a:cubicBezTo>
                <a:cubicBezTo>
                  <a:pt x="42622" y="148935"/>
                  <a:pt x="42622" y="148935"/>
                  <a:pt x="42622" y="148914"/>
                </a:cubicBezTo>
                <a:cubicBezTo>
                  <a:pt x="42747" y="148600"/>
                  <a:pt x="42998" y="148370"/>
                  <a:pt x="43312" y="148244"/>
                </a:cubicBezTo>
                <a:cubicBezTo>
                  <a:pt x="43312" y="148244"/>
                  <a:pt x="43312" y="148244"/>
                  <a:pt x="43312" y="148244"/>
                </a:cubicBezTo>
                <a:cubicBezTo>
                  <a:pt x="43333" y="148244"/>
                  <a:pt x="43375" y="148223"/>
                  <a:pt x="43396" y="148223"/>
                </a:cubicBezTo>
                <a:cubicBezTo>
                  <a:pt x="43396" y="148223"/>
                  <a:pt x="43417" y="148223"/>
                  <a:pt x="43417" y="148223"/>
                </a:cubicBezTo>
                <a:cubicBezTo>
                  <a:pt x="43438" y="148202"/>
                  <a:pt x="43459" y="148202"/>
                  <a:pt x="43501" y="148202"/>
                </a:cubicBezTo>
                <a:cubicBezTo>
                  <a:pt x="43501" y="148202"/>
                  <a:pt x="43521" y="148181"/>
                  <a:pt x="43542" y="148181"/>
                </a:cubicBezTo>
                <a:cubicBezTo>
                  <a:pt x="43563" y="148181"/>
                  <a:pt x="43584" y="148181"/>
                  <a:pt x="43605" y="148181"/>
                </a:cubicBezTo>
                <a:cubicBezTo>
                  <a:pt x="43647" y="148181"/>
                  <a:pt x="43668" y="148181"/>
                  <a:pt x="43710" y="148181"/>
                </a:cubicBezTo>
                <a:cubicBezTo>
                  <a:pt x="44358" y="148181"/>
                  <a:pt x="44882" y="148705"/>
                  <a:pt x="44882" y="149332"/>
                </a:cubicBezTo>
                <a:cubicBezTo>
                  <a:pt x="44882" y="149374"/>
                  <a:pt x="44882" y="149416"/>
                  <a:pt x="44861" y="149458"/>
                </a:cubicBezTo>
                <a:cubicBezTo>
                  <a:pt x="44861" y="149479"/>
                  <a:pt x="44861" y="149500"/>
                  <a:pt x="44861" y="149521"/>
                </a:cubicBezTo>
                <a:cubicBezTo>
                  <a:pt x="44861" y="149521"/>
                  <a:pt x="44861" y="149541"/>
                  <a:pt x="44861" y="149541"/>
                </a:cubicBezTo>
                <a:cubicBezTo>
                  <a:pt x="44840" y="149583"/>
                  <a:pt x="44840" y="149604"/>
                  <a:pt x="44840" y="149646"/>
                </a:cubicBezTo>
                <a:cubicBezTo>
                  <a:pt x="44840" y="149646"/>
                  <a:pt x="44840" y="149646"/>
                  <a:pt x="44840" y="149646"/>
                </a:cubicBezTo>
                <a:cubicBezTo>
                  <a:pt x="44756" y="149960"/>
                  <a:pt x="44526" y="150232"/>
                  <a:pt x="44254" y="150378"/>
                </a:cubicBezTo>
                <a:cubicBezTo>
                  <a:pt x="44254" y="150378"/>
                  <a:pt x="44254" y="150378"/>
                  <a:pt x="44254" y="150378"/>
                </a:cubicBezTo>
                <a:cubicBezTo>
                  <a:pt x="44212" y="150399"/>
                  <a:pt x="44170" y="150399"/>
                  <a:pt x="44128" y="150420"/>
                </a:cubicBezTo>
                <a:cubicBezTo>
                  <a:pt x="44128" y="150420"/>
                  <a:pt x="44107" y="150420"/>
                  <a:pt x="44107" y="150441"/>
                </a:cubicBezTo>
                <a:cubicBezTo>
                  <a:pt x="44066" y="150441"/>
                  <a:pt x="44045" y="150462"/>
                  <a:pt x="44003" y="150462"/>
                </a:cubicBezTo>
                <a:cubicBezTo>
                  <a:pt x="44003" y="150462"/>
                  <a:pt x="43982" y="150462"/>
                  <a:pt x="43982" y="150462"/>
                </a:cubicBezTo>
                <a:cubicBezTo>
                  <a:pt x="43940" y="150483"/>
                  <a:pt x="43919" y="150483"/>
                  <a:pt x="43877" y="150483"/>
                </a:cubicBezTo>
                <a:cubicBezTo>
                  <a:pt x="43856" y="150483"/>
                  <a:pt x="43856" y="150504"/>
                  <a:pt x="43835" y="150504"/>
                </a:cubicBezTo>
                <a:cubicBezTo>
                  <a:pt x="43793" y="150504"/>
                  <a:pt x="43752" y="150504"/>
                  <a:pt x="43710" y="150504"/>
                </a:cubicBezTo>
                <a:cubicBezTo>
                  <a:pt x="43668" y="150504"/>
                  <a:pt x="43626" y="150504"/>
                  <a:pt x="43584" y="150504"/>
                </a:cubicBezTo>
                <a:cubicBezTo>
                  <a:pt x="43563" y="150504"/>
                  <a:pt x="43563" y="150483"/>
                  <a:pt x="43542" y="150483"/>
                </a:cubicBezTo>
                <a:cubicBezTo>
                  <a:pt x="43521" y="150483"/>
                  <a:pt x="43480" y="150483"/>
                  <a:pt x="43459" y="150483"/>
                </a:cubicBezTo>
                <a:cubicBezTo>
                  <a:pt x="43438" y="150462"/>
                  <a:pt x="43438" y="150462"/>
                  <a:pt x="43417" y="150462"/>
                </a:cubicBezTo>
                <a:cubicBezTo>
                  <a:pt x="43396" y="150462"/>
                  <a:pt x="43354" y="150441"/>
                  <a:pt x="43312" y="150441"/>
                </a:cubicBezTo>
                <a:cubicBezTo>
                  <a:pt x="43312" y="150441"/>
                  <a:pt x="43312" y="150441"/>
                  <a:pt x="43312" y="150420"/>
                </a:cubicBezTo>
                <a:cubicBezTo>
                  <a:pt x="42957" y="150295"/>
                  <a:pt x="42685" y="150023"/>
                  <a:pt x="42601" y="149667"/>
                </a:cubicBezTo>
                <a:cubicBezTo>
                  <a:pt x="42601" y="149667"/>
                  <a:pt x="42601" y="149667"/>
                  <a:pt x="42601" y="149646"/>
                </a:cubicBezTo>
                <a:cubicBezTo>
                  <a:pt x="42580" y="149625"/>
                  <a:pt x="42580" y="149583"/>
                  <a:pt x="42559" y="149562"/>
                </a:cubicBezTo>
                <a:cubicBezTo>
                  <a:pt x="42559" y="149541"/>
                  <a:pt x="42559" y="149541"/>
                  <a:pt x="42559" y="149521"/>
                </a:cubicBezTo>
                <a:cubicBezTo>
                  <a:pt x="42559" y="149500"/>
                  <a:pt x="42559" y="149479"/>
                  <a:pt x="42559" y="149458"/>
                </a:cubicBezTo>
                <a:cubicBezTo>
                  <a:pt x="42538" y="149416"/>
                  <a:pt x="42538" y="149374"/>
                  <a:pt x="42538" y="149332"/>
                </a:cubicBezTo>
                <a:close/>
                <a:moveTo>
                  <a:pt x="43542" y="160736"/>
                </a:moveTo>
                <a:lnTo>
                  <a:pt x="32830" y="160736"/>
                </a:lnTo>
                <a:lnTo>
                  <a:pt x="38060" y="155505"/>
                </a:lnTo>
                <a:lnTo>
                  <a:pt x="42559" y="151006"/>
                </a:lnTo>
                <a:cubicBezTo>
                  <a:pt x="42894" y="151236"/>
                  <a:pt x="43291" y="151362"/>
                  <a:pt x="43710" y="151362"/>
                </a:cubicBezTo>
                <a:cubicBezTo>
                  <a:pt x="44149" y="151362"/>
                  <a:pt x="44547" y="151215"/>
                  <a:pt x="44861" y="151006"/>
                </a:cubicBezTo>
                <a:lnTo>
                  <a:pt x="49087" y="155212"/>
                </a:lnTo>
                <a:close/>
                <a:moveTo>
                  <a:pt x="32223" y="149081"/>
                </a:moveTo>
                <a:lnTo>
                  <a:pt x="32223" y="138368"/>
                </a:lnTo>
                <a:lnTo>
                  <a:pt x="42057" y="148181"/>
                </a:lnTo>
                <a:cubicBezTo>
                  <a:pt x="41827" y="148516"/>
                  <a:pt x="41680" y="148914"/>
                  <a:pt x="41680" y="149332"/>
                </a:cubicBezTo>
                <a:cubicBezTo>
                  <a:pt x="41680" y="149730"/>
                  <a:pt x="41806" y="150085"/>
                  <a:pt x="41994" y="150399"/>
                </a:cubicBezTo>
                <a:lnTo>
                  <a:pt x="37768" y="154605"/>
                </a:lnTo>
                <a:close/>
                <a:moveTo>
                  <a:pt x="31386" y="148244"/>
                </a:moveTo>
                <a:lnTo>
                  <a:pt x="26448" y="143306"/>
                </a:lnTo>
                <a:lnTo>
                  <a:pt x="31386" y="138368"/>
                </a:lnTo>
                <a:close/>
                <a:moveTo>
                  <a:pt x="26280" y="119914"/>
                </a:moveTo>
                <a:lnTo>
                  <a:pt x="36742" y="119914"/>
                </a:lnTo>
                <a:lnTo>
                  <a:pt x="26280" y="130375"/>
                </a:lnTo>
                <a:close/>
                <a:moveTo>
                  <a:pt x="25862" y="119077"/>
                </a:moveTo>
                <a:cubicBezTo>
                  <a:pt x="25820" y="119077"/>
                  <a:pt x="25799" y="119077"/>
                  <a:pt x="25778" y="119077"/>
                </a:cubicBezTo>
                <a:cubicBezTo>
                  <a:pt x="25695" y="119098"/>
                  <a:pt x="25611" y="119139"/>
                  <a:pt x="25548" y="119181"/>
                </a:cubicBezTo>
                <a:cubicBezTo>
                  <a:pt x="25506" y="119244"/>
                  <a:pt x="25464" y="119307"/>
                  <a:pt x="25444" y="119391"/>
                </a:cubicBezTo>
                <a:cubicBezTo>
                  <a:pt x="25444" y="119411"/>
                  <a:pt x="25444" y="119453"/>
                  <a:pt x="25444" y="119495"/>
                </a:cubicBezTo>
                <a:lnTo>
                  <a:pt x="25444" y="130375"/>
                </a:lnTo>
                <a:lnTo>
                  <a:pt x="20317" y="125270"/>
                </a:lnTo>
                <a:lnTo>
                  <a:pt x="20317" y="113950"/>
                </a:lnTo>
                <a:lnTo>
                  <a:pt x="28331" y="113950"/>
                </a:lnTo>
                <a:lnTo>
                  <a:pt x="31637" y="113950"/>
                </a:lnTo>
                <a:lnTo>
                  <a:pt x="36742" y="119077"/>
                </a:lnTo>
                <a:close/>
                <a:moveTo>
                  <a:pt x="19899" y="136757"/>
                </a:moveTo>
                <a:lnTo>
                  <a:pt x="8998" y="125856"/>
                </a:lnTo>
                <a:lnTo>
                  <a:pt x="19731" y="125856"/>
                </a:lnTo>
                <a:lnTo>
                  <a:pt x="25255" y="131401"/>
                </a:lnTo>
                <a:close/>
                <a:moveTo>
                  <a:pt x="13936" y="142699"/>
                </a:moveTo>
                <a:lnTo>
                  <a:pt x="8412" y="137176"/>
                </a:lnTo>
                <a:lnTo>
                  <a:pt x="8412" y="126463"/>
                </a:lnTo>
                <a:lnTo>
                  <a:pt x="19313" y="137343"/>
                </a:lnTo>
                <a:close/>
                <a:moveTo>
                  <a:pt x="8579" y="113532"/>
                </a:moveTo>
                <a:lnTo>
                  <a:pt x="18811" y="103321"/>
                </a:lnTo>
                <a:cubicBezTo>
                  <a:pt x="18999" y="103447"/>
                  <a:pt x="19229" y="103551"/>
                  <a:pt x="19480" y="103593"/>
                </a:cubicBezTo>
                <a:lnTo>
                  <a:pt x="19480" y="113532"/>
                </a:lnTo>
                <a:lnTo>
                  <a:pt x="19480" y="124433"/>
                </a:lnTo>
                <a:close/>
                <a:moveTo>
                  <a:pt x="19899" y="100455"/>
                </a:moveTo>
                <a:cubicBezTo>
                  <a:pt x="19941" y="100455"/>
                  <a:pt x="19962" y="100455"/>
                  <a:pt x="20003" y="100455"/>
                </a:cubicBezTo>
                <a:cubicBezTo>
                  <a:pt x="20024" y="100455"/>
                  <a:pt x="20024" y="100455"/>
                  <a:pt x="20045" y="100455"/>
                </a:cubicBezTo>
                <a:cubicBezTo>
                  <a:pt x="20066" y="100476"/>
                  <a:pt x="20087" y="100476"/>
                  <a:pt x="20108" y="100476"/>
                </a:cubicBezTo>
                <a:cubicBezTo>
                  <a:pt x="20129" y="100476"/>
                  <a:pt x="20129" y="100476"/>
                  <a:pt x="20150" y="100476"/>
                </a:cubicBezTo>
                <a:cubicBezTo>
                  <a:pt x="20171" y="100497"/>
                  <a:pt x="20192" y="100497"/>
                  <a:pt x="20213" y="100497"/>
                </a:cubicBezTo>
                <a:cubicBezTo>
                  <a:pt x="20234" y="100497"/>
                  <a:pt x="20234" y="100497"/>
                  <a:pt x="20254" y="100517"/>
                </a:cubicBezTo>
                <a:cubicBezTo>
                  <a:pt x="20275" y="100517"/>
                  <a:pt x="20317" y="100538"/>
                  <a:pt x="20338" y="100538"/>
                </a:cubicBezTo>
                <a:cubicBezTo>
                  <a:pt x="20359" y="100538"/>
                  <a:pt x="20359" y="100559"/>
                  <a:pt x="20380" y="100559"/>
                </a:cubicBezTo>
                <a:cubicBezTo>
                  <a:pt x="20401" y="100559"/>
                  <a:pt x="20422" y="100580"/>
                  <a:pt x="20443" y="100580"/>
                </a:cubicBezTo>
                <a:cubicBezTo>
                  <a:pt x="20443" y="100601"/>
                  <a:pt x="20464" y="100601"/>
                  <a:pt x="20485" y="100601"/>
                </a:cubicBezTo>
                <a:cubicBezTo>
                  <a:pt x="20485" y="100622"/>
                  <a:pt x="20506" y="100622"/>
                  <a:pt x="20526" y="100643"/>
                </a:cubicBezTo>
                <a:cubicBezTo>
                  <a:pt x="20526" y="100643"/>
                  <a:pt x="20547" y="100643"/>
                  <a:pt x="20568" y="100664"/>
                </a:cubicBezTo>
                <a:cubicBezTo>
                  <a:pt x="20568" y="100664"/>
                  <a:pt x="20589" y="100685"/>
                  <a:pt x="20589" y="100685"/>
                </a:cubicBezTo>
                <a:cubicBezTo>
                  <a:pt x="20631" y="100706"/>
                  <a:pt x="20652" y="100727"/>
                  <a:pt x="20694" y="100769"/>
                </a:cubicBezTo>
                <a:cubicBezTo>
                  <a:pt x="20694" y="100769"/>
                  <a:pt x="20694" y="100769"/>
                  <a:pt x="20694" y="100769"/>
                </a:cubicBezTo>
                <a:cubicBezTo>
                  <a:pt x="20715" y="100789"/>
                  <a:pt x="20736" y="100810"/>
                  <a:pt x="20757" y="100831"/>
                </a:cubicBezTo>
                <a:cubicBezTo>
                  <a:pt x="20757" y="100831"/>
                  <a:pt x="20757" y="100831"/>
                  <a:pt x="20757" y="100852"/>
                </a:cubicBezTo>
                <a:cubicBezTo>
                  <a:pt x="20840" y="100936"/>
                  <a:pt x="20903" y="101020"/>
                  <a:pt x="20945" y="101124"/>
                </a:cubicBezTo>
                <a:cubicBezTo>
                  <a:pt x="20945" y="101124"/>
                  <a:pt x="20945" y="101124"/>
                  <a:pt x="20945" y="101124"/>
                </a:cubicBezTo>
                <a:cubicBezTo>
                  <a:pt x="21029" y="101271"/>
                  <a:pt x="21070" y="101438"/>
                  <a:pt x="21070" y="101626"/>
                </a:cubicBezTo>
                <a:cubicBezTo>
                  <a:pt x="21070" y="102254"/>
                  <a:pt x="20547" y="102777"/>
                  <a:pt x="19899" y="102777"/>
                </a:cubicBezTo>
                <a:cubicBezTo>
                  <a:pt x="19731" y="102777"/>
                  <a:pt x="19585" y="102756"/>
                  <a:pt x="19438" y="102693"/>
                </a:cubicBezTo>
                <a:cubicBezTo>
                  <a:pt x="19438" y="102693"/>
                  <a:pt x="19438" y="102693"/>
                  <a:pt x="19438" y="102693"/>
                </a:cubicBezTo>
                <a:lnTo>
                  <a:pt x="19438" y="102693"/>
                </a:lnTo>
                <a:cubicBezTo>
                  <a:pt x="19166" y="102568"/>
                  <a:pt x="18957" y="102359"/>
                  <a:pt x="18832" y="102087"/>
                </a:cubicBezTo>
                <a:cubicBezTo>
                  <a:pt x="18832" y="102087"/>
                  <a:pt x="18832" y="102087"/>
                  <a:pt x="18832" y="102087"/>
                </a:cubicBezTo>
                <a:cubicBezTo>
                  <a:pt x="18811" y="102024"/>
                  <a:pt x="18790" y="101940"/>
                  <a:pt x="18769" y="101877"/>
                </a:cubicBezTo>
                <a:cubicBezTo>
                  <a:pt x="18769" y="101877"/>
                  <a:pt x="18769" y="101857"/>
                  <a:pt x="18769" y="101857"/>
                </a:cubicBezTo>
                <a:cubicBezTo>
                  <a:pt x="18748" y="101836"/>
                  <a:pt x="18748" y="101794"/>
                  <a:pt x="18748" y="101752"/>
                </a:cubicBezTo>
                <a:cubicBezTo>
                  <a:pt x="18748" y="101752"/>
                  <a:pt x="18748" y="101752"/>
                  <a:pt x="18748" y="101752"/>
                </a:cubicBezTo>
                <a:cubicBezTo>
                  <a:pt x="18727" y="101710"/>
                  <a:pt x="18727" y="101668"/>
                  <a:pt x="18727" y="101626"/>
                </a:cubicBezTo>
                <a:cubicBezTo>
                  <a:pt x="18727" y="100978"/>
                  <a:pt x="19250" y="100455"/>
                  <a:pt x="19899" y="100455"/>
                </a:cubicBezTo>
                <a:close/>
                <a:moveTo>
                  <a:pt x="21866" y="102045"/>
                </a:moveTo>
                <a:lnTo>
                  <a:pt x="31386" y="102045"/>
                </a:lnTo>
                <a:lnTo>
                  <a:pt x="31386" y="113113"/>
                </a:lnTo>
                <a:lnTo>
                  <a:pt x="25862" y="113113"/>
                </a:lnTo>
                <a:lnTo>
                  <a:pt x="20317" y="113113"/>
                </a:lnTo>
                <a:lnTo>
                  <a:pt x="20317" y="103593"/>
                </a:lnTo>
                <a:cubicBezTo>
                  <a:pt x="21091" y="103426"/>
                  <a:pt x="21698" y="102819"/>
                  <a:pt x="21866" y="102045"/>
                </a:cubicBezTo>
                <a:close/>
                <a:moveTo>
                  <a:pt x="26448" y="95663"/>
                </a:moveTo>
                <a:lnTo>
                  <a:pt x="32118" y="90014"/>
                </a:lnTo>
                <a:lnTo>
                  <a:pt x="37768" y="84364"/>
                </a:lnTo>
                <a:lnTo>
                  <a:pt x="43291" y="89888"/>
                </a:lnTo>
                <a:lnTo>
                  <a:pt x="43291" y="101626"/>
                </a:lnTo>
                <a:lnTo>
                  <a:pt x="43291" y="112528"/>
                </a:lnTo>
                <a:lnTo>
                  <a:pt x="32118" y="101333"/>
                </a:lnTo>
                <a:cubicBezTo>
                  <a:pt x="32118" y="101333"/>
                  <a:pt x="32118" y="101333"/>
                  <a:pt x="32118" y="101333"/>
                </a:cubicBezTo>
                <a:close/>
                <a:moveTo>
                  <a:pt x="14961" y="84197"/>
                </a:moveTo>
                <a:lnTo>
                  <a:pt x="25674" y="84197"/>
                </a:lnTo>
                <a:lnTo>
                  <a:pt x="31218" y="89721"/>
                </a:lnTo>
                <a:lnTo>
                  <a:pt x="25862" y="95077"/>
                </a:lnTo>
                <a:close/>
                <a:moveTo>
                  <a:pt x="23979" y="95245"/>
                </a:moveTo>
                <a:lnTo>
                  <a:pt x="3055" y="95245"/>
                </a:lnTo>
                <a:lnTo>
                  <a:pt x="13936" y="84364"/>
                </a:lnTo>
                <a:lnTo>
                  <a:pt x="24837" y="95245"/>
                </a:lnTo>
                <a:close/>
                <a:moveTo>
                  <a:pt x="8579" y="77815"/>
                </a:moveTo>
                <a:lnTo>
                  <a:pt x="13517" y="72877"/>
                </a:lnTo>
                <a:lnTo>
                  <a:pt x="13517" y="82753"/>
                </a:lnTo>
                <a:close/>
                <a:moveTo>
                  <a:pt x="14354" y="72271"/>
                </a:moveTo>
                <a:lnTo>
                  <a:pt x="25444" y="72271"/>
                </a:lnTo>
                <a:lnTo>
                  <a:pt x="25444" y="83339"/>
                </a:lnTo>
                <a:lnTo>
                  <a:pt x="14354" y="83339"/>
                </a:lnTo>
                <a:close/>
                <a:moveTo>
                  <a:pt x="47099" y="57959"/>
                </a:moveTo>
                <a:lnTo>
                  <a:pt x="47685" y="58566"/>
                </a:lnTo>
                <a:lnTo>
                  <a:pt x="55029" y="65889"/>
                </a:lnTo>
                <a:lnTo>
                  <a:pt x="54611" y="66328"/>
                </a:lnTo>
                <a:lnTo>
                  <a:pt x="51661" y="69278"/>
                </a:lnTo>
                <a:lnTo>
                  <a:pt x="51075" y="69864"/>
                </a:lnTo>
                <a:lnTo>
                  <a:pt x="43710" y="77229"/>
                </a:lnTo>
                <a:lnTo>
                  <a:pt x="43291" y="76790"/>
                </a:lnTo>
                <a:lnTo>
                  <a:pt x="38060" y="71559"/>
                </a:lnTo>
                <a:lnTo>
                  <a:pt x="36387" y="69864"/>
                </a:lnTo>
                <a:lnTo>
                  <a:pt x="35780" y="69278"/>
                </a:lnTo>
                <a:lnTo>
                  <a:pt x="32411" y="65910"/>
                </a:lnTo>
                <a:lnTo>
                  <a:pt x="36073" y="62227"/>
                </a:lnTo>
                <a:lnTo>
                  <a:pt x="39337" y="58984"/>
                </a:lnTo>
                <a:lnTo>
                  <a:pt x="40174" y="58147"/>
                </a:lnTo>
                <a:lnTo>
                  <a:pt x="43731" y="54590"/>
                </a:lnTo>
                <a:close/>
                <a:moveTo>
                  <a:pt x="55636" y="41659"/>
                </a:moveTo>
                <a:cubicBezTo>
                  <a:pt x="55594" y="41659"/>
                  <a:pt x="55573" y="41680"/>
                  <a:pt x="55553" y="41680"/>
                </a:cubicBezTo>
                <a:cubicBezTo>
                  <a:pt x="55469" y="41701"/>
                  <a:pt x="55385" y="41743"/>
                  <a:pt x="55343" y="41785"/>
                </a:cubicBezTo>
                <a:cubicBezTo>
                  <a:pt x="55281" y="41848"/>
                  <a:pt x="55239" y="41931"/>
                  <a:pt x="55218" y="42015"/>
                </a:cubicBezTo>
                <a:cubicBezTo>
                  <a:pt x="55218" y="42036"/>
                  <a:pt x="55218" y="42057"/>
                  <a:pt x="55218" y="42099"/>
                </a:cubicBezTo>
                <a:lnTo>
                  <a:pt x="55218" y="52979"/>
                </a:lnTo>
                <a:lnTo>
                  <a:pt x="50091" y="47874"/>
                </a:lnTo>
                <a:lnTo>
                  <a:pt x="50091" y="36554"/>
                </a:lnTo>
                <a:lnTo>
                  <a:pt x="61411" y="36554"/>
                </a:lnTo>
                <a:lnTo>
                  <a:pt x="66537" y="41659"/>
                </a:lnTo>
                <a:close/>
                <a:moveTo>
                  <a:pt x="67123" y="53586"/>
                </a:moveTo>
                <a:lnTo>
                  <a:pt x="56055" y="53586"/>
                </a:lnTo>
                <a:lnTo>
                  <a:pt x="56055" y="42517"/>
                </a:lnTo>
                <a:lnTo>
                  <a:pt x="67123" y="42517"/>
                </a:lnTo>
                <a:close/>
                <a:moveTo>
                  <a:pt x="73923" y="66726"/>
                </a:moveTo>
                <a:lnTo>
                  <a:pt x="73923" y="66726"/>
                </a:lnTo>
                <a:cubicBezTo>
                  <a:pt x="73923" y="66726"/>
                  <a:pt x="73923" y="66726"/>
                  <a:pt x="73923" y="66726"/>
                </a:cubicBezTo>
                <a:cubicBezTo>
                  <a:pt x="73944" y="66747"/>
                  <a:pt x="73986" y="66747"/>
                  <a:pt x="74007" y="66768"/>
                </a:cubicBezTo>
                <a:cubicBezTo>
                  <a:pt x="74028" y="66789"/>
                  <a:pt x="74070" y="66789"/>
                  <a:pt x="74091" y="66809"/>
                </a:cubicBezTo>
                <a:cubicBezTo>
                  <a:pt x="74133" y="66830"/>
                  <a:pt x="74175" y="66872"/>
                  <a:pt x="74216" y="66893"/>
                </a:cubicBezTo>
                <a:cubicBezTo>
                  <a:pt x="74237" y="66914"/>
                  <a:pt x="74258" y="66935"/>
                  <a:pt x="74279" y="66935"/>
                </a:cubicBezTo>
                <a:cubicBezTo>
                  <a:pt x="74426" y="67082"/>
                  <a:pt x="74551" y="67270"/>
                  <a:pt x="74614" y="67458"/>
                </a:cubicBezTo>
                <a:cubicBezTo>
                  <a:pt x="74614" y="67458"/>
                  <a:pt x="74614" y="67458"/>
                  <a:pt x="74614" y="67458"/>
                </a:cubicBezTo>
                <a:cubicBezTo>
                  <a:pt x="74635" y="67584"/>
                  <a:pt x="74656" y="67688"/>
                  <a:pt x="74656" y="67793"/>
                </a:cubicBezTo>
                <a:cubicBezTo>
                  <a:pt x="74656" y="68086"/>
                  <a:pt x="74551" y="68358"/>
                  <a:pt x="74363" y="68567"/>
                </a:cubicBezTo>
                <a:cubicBezTo>
                  <a:pt x="74363" y="68567"/>
                  <a:pt x="74363" y="68567"/>
                  <a:pt x="74363" y="68567"/>
                </a:cubicBezTo>
                <a:cubicBezTo>
                  <a:pt x="74321" y="68609"/>
                  <a:pt x="74300" y="68630"/>
                  <a:pt x="74258" y="68672"/>
                </a:cubicBezTo>
                <a:cubicBezTo>
                  <a:pt x="74258" y="68672"/>
                  <a:pt x="74237" y="68693"/>
                  <a:pt x="74216" y="68714"/>
                </a:cubicBezTo>
                <a:cubicBezTo>
                  <a:pt x="74175" y="68734"/>
                  <a:pt x="74154" y="68755"/>
                  <a:pt x="74133" y="68776"/>
                </a:cubicBezTo>
                <a:cubicBezTo>
                  <a:pt x="74070" y="68797"/>
                  <a:pt x="74028" y="68839"/>
                  <a:pt x="73965" y="68860"/>
                </a:cubicBezTo>
                <a:cubicBezTo>
                  <a:pt x="73944" y="68860"/>
                  <a:pt x="73923" y="68881"/>
                  <a:pt x="73903" y="68881"/>
                </a:cubicBezTo>
                <a:cubicBezTo>
                  <a:pt x="73861" y="68902"/>
                  <a:pt x="73819" y="68902"/>
                  <a:pt x="73777" y="68923"/>
                </a:cubicBezTo>
                <a:cubicBezTo>
                  <a:pt x="73756" y="68923"/>
                  <a:pt x="73735" y="68923"/>
                  <a:pt x="73714" y="68944"/>
                </a:cubicBezTo>
                <a:cubicBezTo>
                  <a:pt x="73651" y="68944"/>
                  <a:pt x="73568" y="68965"/>
                  <a:pt x="73505" y="68965"/>
                </a:cubicBezTo>
                <a:cubicBezTo>
                  <a:pt x="72877" y="68965"/>
                  <a:pt x="72354" y="68442"/>
                  <a:pt x="72354" y="67793"/>
                </a:cubicBezTo>
                <a:cubicBezTo>
                  <a:pt x="72354" y="67730"/>
                  <a:pt x="72354" y="67667"/>
                  <a:pt x="72375" y="67584"/>
                </a:cubicBezTo>
                <a:cubicBezTo>
                  <a:pt x="72375" y="67563"/>
                  <a:pt x="72375" y="67542"/>
                  <a:pt x="72396" y="67521"/>
                </a:cubicBezTo>
                <a:cubicBezTo>
                  <a:pt x="72396" y="67479"/>
                  <a:pt x="72417" y="67437"/>
                  <a:pt x="72438" y="67395"/>
                </a:cubicBezTo>
                <a:cubicBezTo>
                  <a:pt x="72438" y="67374"/>
                  <a:pt x="72459" y="67354"/>
                  <a:pt x="72459" y="67333"/>
                </a:cubicBezTo>
                <a:cubicBezTo>
                  <a:pt x="72480" y="67291"/>
                  <a:pt x="72501" y="67249"/>
                  <a:pt x="72522" y="67207"/>
                </a:cubicBezTo>
                <a:cubicBezTo>
                  <a:pt x="72542" y="67186"/>
                  <a:pt x="72542" y="67165"/>
                  <a:pt x="72563" y="67144"/>
                </a:cubicBezTo>
                <a:cubicBezTo>
                  <a:pt x="72584" y="67102"/>
                  <a:pt x="72626" y="67061"/>
                  <a:pt x="72668" y="66998"/>
                </a:cubicBezTo>
                <a:cubicBezTo>
                  <a:pt x="72689" y="66977"/>
                  <a:pt x="72710" y="66956"/>
                  <a:pt x="72752" y="66935"/>
                </a:cubicBezTo>
                <a:cubicBezTo>
                  <a:pt x="72773" y="66914"/>
                  <a:pt x="72794" y="66893"/>
                  <a:pt x="72814" y="66872"/>
                </a:cubicBezTo>
                <a:cubicBezTo>
                  <a:pt x="72856" y="66851"/>
                  <a:pt x="72877" y="66851"/>
                  <a:pt x="72898" y="66830"/>
                </a:cubicBezTo>
                <a:cubicBezTo>
                  <a:pt x="72940" y="66809"/>
                  <a:pt x="72961" y="66789"/>
                  <a:pt x="72982" y="66789"/>
                </a:cubicBezTo>
                <a:cubicBezTo>
                  <a:pt x="73149" y="66705"/>
                  <a:pt x="73317" y="66642"/>
                  <a:pt x="73505" y="66642"/>
                </a:cubicBezTo>
                <a:cubicBezTo>
                  <a:pt x="73651" y="66642"/>
                  <a:pt x="73798" y="66684"/>
                  <a:pt x="73923" y="66726"/>
                </a:cubicBezTo>
                <a:close/>
                <a:moveTo>
                  <a:pt x="91081" y="66203"/>
                </a:moveTo>
                <a:lnTo>
                  <a:pt x="92336" y="67479"/>
                </a:lnTo>
                <a:lnTo>
                  <a:pt x="75472" y="67458"/>
                </a:lnTo>
                <a:cubicBezTo>
                  <a:pt x="75325" y="66663"/>
                  <a:pt x="74719" y="66035"/>
                  <a:pt x="73923" y="65868"/>
                </a:cubicBezTo>
                <a:lnTo>
                  <a:pt x="73923" y="49066"/>
                </a:lnTo>
                <a:lnTo>
                  <a:pt x="79154" y="54297"/>
                </a:lnTo>
                <a:close/>
                <a:moveTo>
                  <a:pt x="94910" y="62960"/>
                </a:moveTo>
                <a:lnTo>
                  <a:pt x="94910" y="68860"/>
                </a:lnTo>
                <a:lnTo>
                  <a:pt x="93654" y="67584"/>
                </a:lnTo>
                <a:cubicBezTo>
                  <a:pt x="93654" y="67584"/>
                  <a:pt x="93654" y="67584"/>
                  <a:pt x="93654" y="67584"/>
                </a:cubicBezTo>
                <a:lnTo>
                  <a:pt x="91960" y="65910"/>
                </a:lnTo>
                <a:close/>
                <a:moveTo>
                  <a:pt x="121127" y="53586"/>
                </a:moveTo>
                <a:lnTo>
                  <a:pt x="104304" y="53586"/>
                </a:lnTo>
                <a:lnTo>
                  <a:pt x="113197" y="44672"/>
                </a:lnTo>
                <a:lnTo>
                  <a:pt x="121420" y="52874"/>
                </a:lnTo>
                <a:cubicBezTo>
                  <a:pt x="121273" y="53084"/>
                  <a:pt x="121169" y="53314"/>
                  <a:pt x="121127" y="53586"/>
                </a:cubicBezTo>
                <a:close/>
                <a:moveTo>
                  <a:pt x="102861" y="69446"/>
                </a:moveTo>
                <a:lnTo>
                  <a:pt x="95768" y="69446"/>
                </a:lnTo>
                <a:lnTo>
                  <a:pt x="95768" y="62353"/>
                </a:lnTo>
                <a:lnTo>
                  <a:pt x="102861" y="62353"/>
                </a:lnTo>
                <a:close/>
                <a:moveTo>
                  <a:pt x="96353" y="61516"/>
                </a:moveTo>
                <a:lnTo>
                  <a:pt x="103279" y="54590"/>
                </a:lnTo>
                <a:lnTo>
                  <a:pt x="110205" y="61516"/>
                </a:lnTo>
                <a:lnTo>
                  <a:pt x="103279" y="61516"/>
                </a:lnTo>
                <a:close/>
                <a:moveTo>
                  <a:pt x="122717" y="55992"/>
                </a:moveTo>
                <a:lnTo>
                  <a:pt x="122717" y="59800"/>
                </a:lnTo>
                <a:lnTo>
                  <a:pt x="122717" y="72835"/>
                </a:lnTo>
                <a:lnTo>
                  <a:pt x="115499" y="65617"/>
                </a:lnTo>
                <a:lnTo>
                  <a:pt x="111523" y="61641"/>
                </a:lnTo>
                <a:lnTo>
                  <a:pt x="104304" y="54423"/>
                </a:lnTo>
                <a:lnTo>
                  <a:pt x="121127" y="54423"/>
                </a:lnTo>
                <a:cubicBezTo>
                  <a:pt x="121294" y="55197"/>
                  <a:pt x="121922" y="55825"/>
                  <a:pt x="122717" y="55992"/>
                </a:cubicBezTo>
                <a:close/>
                <a:moveTo>
                  <a:pt x="122592" y="55050"/>
                </a:moveTo>
                <a:cubicBezTo>
                  <a:pt x="122592" y="55050"/>
                  <a:pt x="122592" y="55050"/>
                  <a:pt x="122592" y="55050"/>
                </a:cubicBezTo>
                <a:cubicBezTo>
                  <a:pt x="122215" y="54862"/>
                  <a:pt x="121943" y="54465"/>
                  <a:pt x="121943" y="54004"/>
                </a:cubicBezTo>
                <a:cubicBezTo>
                  <a:pt x="121943" y="53439"/>
                  <a:pt x="122341" y="52958"/>
                  <a:pt x="122864" y="52853"/>
                </a:cubicBezTo>
                <a:cubicBezTo>
                  <a:pt x="122864" y="52853"/>
                  <a:pt x="122885" y="52853"/>
                  <a:pt x="122885" y="52853"/>
                </a:cubicBezTo>
                <a:cubicBezTo>
                  <a:pt x="122906" y="52853"/>
                  <a:pt x="122947" y="52853"/>
                  <a:pt x="122989" y="52833"/>
                </a:cubicBezTo>
                <a:cubicBezTo>
                  <a:pt x="123031" y="52833"/>
                  <a:pt x="123073" y="52833"/>
                  <a:pt x="123094" y="52833"/>
                </a:cubicBezTo>
                <a:cubicBezTo>
                  <a:pt x="123742" y="52833"/>
                  <a:pt x="124266" y="53356"/>
                  <a:pt x="124266" y="54004"/>
                </a:cubicBezTo>
                <a:cubicBezTo>
                  <a:pt x="124266" y="54046"/>
                  <a:pt x="124266" y="54067"/>
                  <a:pt x="124266" y="54109"/>
                </a:cubicBezTo>
                <a:cubicBezTo>
                  <a:pt x="124266" y="54151"/>
                  <a:pt x="124245" y="54193"/>
                  <a:pt x="124245" y="54213"/>
                </a:cubicBezTo>
                <a:cubicBezTo>
                  <a:pt x="124245" y="54234"/>
                  <a:pt x="124245" y="54234"/>
                  <a:pt x="124245" y="54234"/>
                </a:cubicBezTo>
                <a:cubicBezTo>
                  <a:pt x="124161" y="54590"/>
                  <a:pt x="123931" y="54904"/>
                  <a:pt x="123596" y="55050"/>
                </a:cubicBezTo>
                <a:lnTo>
                  <a:pt x="123596" y="55050"/>
                </a:lnTo>
                <a:cubicBezTo>
                  <a:pt x="123450" y="55113"/>
                  <a:pt x="123282" y="55155"/>
                  <a:pt x="123094" y="55155"/>
                </a:cubicBezTo>
                <a:cubicBezTo>
                  <a:pt x="122926" y="55155"/>
                  <a:pt x="122759" y="55113"/>
                  <a:pt x="122592" y="55050"/>
                </a:cubicBezTo>
                <a:close/>
                <a:moveTo>
                  <a:pt x="106292" y="75409"/>
                </a:moveTo>
                <a:lnTo>
                  <a:pt x="107548" y="74133"/>
                </a:lnTo>
                <a:lnTo>
                  <a:pt x="115185" y="66496"/>
                </a:lnTo>
                <a:lnTo>
                  <a:pt x="122843" y="74133"/>
                </a:lnTo>
                <a:cubicBezTo>
                  <a:pt x="122843" y="74133"/>
                  <a:pt x="122843" y="74133"/>
                  <a:pt x="122843" y="74133"/>
                </a:cubicBezTo>
                <a:lnTo>
                  <a:pt x="124098" y="75409"/>
                </a:lnTo>
                <a:close/>
                <a:moveTo>
                  <a:pt x="124705" y="76246"/>
                </a:moveTo>
                <a:lnTo>
                  <a:pt x="124705" y="95245"/>
                </a:lnTo>
                <a:lnTo>
                  <a:pt x="107255" y="95245"/>
                </a:lnTo>
                <a:cubicBezTo>
                  <a:pt x="107087" y="94471"/>
                  <a:pt x="106460" y="93864"/>
                  <a:pt x="105685" y="93696"/>
                </a:cubicBezTo>
                <a:lnTo>
                  <a:pt x="105685" y="76246"/>
                </a:lnTo>
                <a:close/>
                <a:moveTo>
                  <a:pt x="133053" y="83172"/>
                </a:moveTo>
                <a:lnTo>
                  <a:pt x="125416" y="75535"/>
                </a:lnTo>
                <a:lnTo>
                  <a:pt x="124140" y="74258"/>
                </a:lnTo>
                <a:lnTo>
                  <a:pt x="141967" y="74258"/>
                </a:lnTo>
                <a:close/>
                <a:moveTo>
                  <a:pt x="95517" y="105183"/>
                </a:moveTo>
                <a:lnTo>
                  <a:pt x="89679" y="99346"/>
                </a:lnTo>
                <a:lnTo>
                  <a:pt x="86436" y="96103"/>
                </a:lnTo>
                <a:lnTo>
                  <a:pt x="103279" y="96103"/>
                </a:lnTo>
                <a:cubicBezTo>
                  <a:pt x="103488" y="97002"/>
                  <a:pt x="104304" y="97693"/>
                  <a:pt x="105267" y="97693"/>
                </a:cubicBezTo>
                <a:cubicBezTo>
                  <a:pt x="106250" y="97693"/>
                  <a:pt x="107045" y="97002"/>
                  <a:pt x="107255" y="96103"/>
                </a:cubicBezTo>
                <a:lnTo>
                  <a:pt x="125123" y="96103"/>
                </a:lnTo>
                <a:cubicBezTo>
                  <a:pt x="125228" y="96103"/>
                  <a:pt x="125333" y="96040"/>
                  <a:pt x="125416" y="95977"/>
                </a:cubicBezTo>
                <a:cubicBezTo>
                  <a:pt x="125500" y="95893"/>
                  <a:pt x="125542" y="95789"/>
                  <a:pt x="125542" y="95684"/>
                </a:cubicBezTo>
                <a:lnTo>
                  <a:pt x="125542" y="76853"/>
                </a:lnTo>
                <a:lnTo>
                  <a:pt x="132761" y="84071"/>
                </a:lnTo>
                <a:lnTo>
                  <a:pt x="134623" y="85934"/>
                </a:lnTo>
                <a:lnTo>
                  <a:pt x="134623" y="91562"/>
                </a:lnTo>
                <a:lnTo>
                  <a:pt x="134623" y="105183"/>
                </a:lnTo>
                <a:close/>
                <a:moveTo>
                  <a:pt x="109535" y="143013"/>
                </a:moveTo>
                <a:lnTo>
                  <a:pt x="98341" y="131819"/>
                </a:lnTo>
                <a:lnTo>
                  <a:pt x="120729" y="131819"/>
                </a:lnTo>
                <a:lnTo>
                  <a:pt x="120729" y="154187"/>
                </a:lnTo>
                <a:lnTo>
                  <a:pt x="109535" y="143013"/>
                </a:lnTo>
                <a:cubicBezTo>
                  <a:pt x="109535" y="143013"/>
                  <a:pt x="109535" y="143013"/>
                  <a:pt x="109535" y="143013"/>
                </a:cubicBezTo>
                <a:close/>
                <a:moveTo>
                  <a:pt x="85829" y="143725"/>
                </a:moveTo>
                <a:lnTo>
                  <a:pt x="108824" y="143725"/>
                </a:lnTo>
                <a:lnTo>
                  <a:pt x="108824" y="165130"/>
                </a:lnTo>
                <a:cubicBezTo>
                  <a:pt x="108029" y="165297"/>
                  <a:pt x="107422" y="165925"/>
                  <a:pt x="107255" y="166699"/>
                </a:cubicBezTo>
                <a:lnTo>
                  <a:pt x="85829" y="166699"/>
                </a:lnTo>
                <a:close/>
                <a:moveTo>
                  <a:pt x="85829" y="181973"/>
                </a:moveTo>
                <a:lnTo>
                  <a:pt x="85829" y="168143"/>
                </a:lnTo>
                <a:lnTo>
                  <a:pt x="92755" y="175047"/>
                </a:lnTo>
                <a:close/>
                <a:moveTo>
                  <a:pt x="96312" y="131819"/>
                </a:moveTo>
                <a:lnTo>
                  <a:pt x="85410" y="142699"/>
                </a:lnTo>
                <a:lnTo>
                  <a:pt x="74509" y="131819"/>
                </a:lnTo>
                <a:close/>
                <a:moveTo>
                  <a:pt x="37935" y="119914"/>
                </a:moveTo>
                <a:lnTo>
                  <a:pt x="60574" y="119914"/>
                </a:lnTo>
                <a:lnTo>
                  <a:pt x="49506" y="130982"/>
                </a:lnTo>
                <a:lnTo>
                  <a:pt x="46200" y="130982"/>
                </a:lnTo>
                <a:lnTo>
                  <a:pt x="26866" y="130982"/>
                </a:lnTo>
                <a:close/>
                <a:moveTo>
                  <a:pt x="37768" y="118888"/>
                </a:moveTo>
                <a:lnTo>
                  <a:pt x="32223" y="113365"/>
                </a:lnTo>
                <a:lnTo>
                  <a:pt x="32223" y="102652"/>
                </a:lnTo>
                <a:lnTo>
                  <a:pt x="43124" y="113532"/>
                </a:lnTo>
                <a:close/>
                <a:moveTo>
                  <a:pt x="54172" y="102045"/>
                </a:moveTo>
                <a:cubicBezTo>
                  <a:pt x="54172" y="101396"/>
                  <a:pt x="54695" y="100873"/>
                  <a:pt x="55343" y="100873"/>
                </a:cubicBezTo>
                <a:cubicBezTo>
                  <a:pt x="55971" y="100873"/>
                  <a:pt x="56494" y="101396"/>
                  <a:pt x="56494" y="102045"/>
                </a:cubicBezTo>
                <a:cubicBezTo>
                  <a:pt x="56494" y="102693"/>
                  <a:pt x="55971" y="103217"/>
                  <a:pt x="55343" y="103217"/>
                </a:cubicBezTo>
                <a:cubicBezTo>
                  <a:pt x="54695" y="103217"/>
                  <a:pt x="54172" y="102693"/>
                  <a:pt x="54172" y="102045"/>
                </a:cubicBezTo>
                <a:close/>
                <a:moveTo>
                  <a:pt x="44149" y="112528"/>
                </a:moveTo>
                <a:lnTo>
                  <a:pt x="44149" y="102652"/>
                </a:lnTo>
                <a:lnTo>
                  <a:pt x="49087" y="107590"/>
                </a:lnTo>
                <a:close/>
                <a:moveTo>
                  <a:pt x="44024" y="113825"/>
                </a:moveTo>
                <a:lnTo>
                  <a:pt x="49966" y="107883"/>
                </a:lnTo>
                <a:lnTo>
                  <a:pt x="54276" y="103761"/>
                </a:lnTo>
                <a:cubicBezTo>
                  <a:pt x="54590" y="103949"/>
                  <a:pt x="54946" y="104074"/>
                  <a:pt x="55343" y="104074"/>
                </a:cubicBezTo>
                <a:cubicBezTo>
                  <a:pt x="56452" y="104074"/>
                  <a:pt x="57352" y="103154"/>
                  <a:pt x="57352" y="102045"/>
                </a:cubicBezTo>
                <a:cubicBezTo>
                  <a:pt x="57352" y="100936"/>
                  <a:pt x="56452" y="100015"/>
                  <a:pt x="55343" y="100015"/>
                </a:cubicBezTo>
                <a:cubicBezTo>
                  <a:pt x="54213" y="100015"/>
                  <a:pt x="53314" y="100936"/>
                  <a:pt x="53314" y="102045"/>
                </a:cubicBezTo>
                <a:cubicBezTo>
                  <a:pt x="53314" y="102463"/>
                  <a:pt x="53439" y="102861"/>
                  <a:pt x="53669" y="103196"/>
                </a:cubicBezTo>
                <a:lnTo>
                  <a:pt x="49673" y="106983"/>
                </a:lnTo>
                <a:lnTo>
                  <a:pt x="44149" y="101459"/>
                </a:lnTo>
                <a:lnTo>
                  <a:pt x="44149" y="90746"/>
                </a:lnTo>
                <a:lnTo>
                  <a:pt x="49380" y="95977"/>
                </a:lnTo>
                <a:cubicBezTo>
                  <a:pt x="49380" y="95977"/>
                  <a:pt x="49380" y="95977"/>
                  <a:pt x="49380" y="95977"/>
                </a:cubicBezTo>
                <a:cubicBezTo>
                  <a:pt x="49401" y="95998"/>
                  <a:pt x="49422" y="95998"/>
                  <a:pt x="49443" y="96019"/>
                </a:cubicBezTo>
                <a:cubicBezTo>
                  <a:pt x="49443" y="96019"/>
                  <a:pt x="49443" y="96019"/>
                  <a:pt x="49464" y="96040"/>
                </a:cubicBezTo>
                <a:cubicBezTo>
                  <a:pt x="49464" y="96040"/>
                  <a:pt x="49485" y="96040"/>
                  <a:pt x="49506" y="96061"/>
                </a:cubicBezTo>
                <a:cubicBezTo>
                  <a:pt x="49506" y="96061"/>
                  <a:pt x="49527" y="96061"/>
                  <a:pt x="49527" y="96061"/>
                </a:cubicBezTo>
                <a:cubicBezTo>
                  <a:pt x="49547" y="96082"/>
                  <a:pt x="49568" y="96082"/>
                  <a:pt x="49589" y="96082"/>
                </a:cubicBezTo>
                <a:cubicBezTo>
                  <a:pt x="49589" y="96082"/>
                  <a:pt x="49589" y="96082"/>
                  <a:pt x="49589" y="96082"/>
                </a:cubicBezTo>
                <a:cubicBezTo>
                  <a:pt x="49610" y="96082"/>
                  <a:pt x="49652" y="96103"/>
                  <a:pt x="49673" y="96103"/>
                </a:cubicBezTo>
                <a:cubicBezTo>
                  <a:pt x="49673" y="96103"/>
                  <a:pt x="49673" y="96103"/>
                  <a:pt x="49673" y="96103"/>
                </a:cubicBezTo>
                <a:lnTo>
                  <a:pt x="61599" y="96103"/>
                </a:lnTo>
                <a:cubicBezTo>
                  <a:pt x="61620" y="96103"/>
                  <a:pt x="61641" y="96082"/>
                  <a:pt x="61683" y="96082"/>
                </a:cubicBezTo>
                <a:cubicBezTo>
                  <a:pt x="61704" y="96082"/>
                  <a:pt x="61725" y="96082"/>
                  <a:pt x="61746" y="96061"/>
                </a:cubicBezTo>
                <a:cubicBezTo>
                  <a:pt x="61746" y="96061"/>
                  <a:pt x="61746" y="96061"/>
                  <a:pt x="61746" y="96061"/>
                </a:cubicBezTo>
                <a:cubicBezTo>
                  <a:pt x="61767" y="96061"/>
                  <a:pt x="61788" y="96040"/>
                  <a:pt x="61809" y="96019"/>
                </a:cubicBezTo>
                <a:cubicBezTo>
                  <a:pt x="61809" y="96019"/>
                  <a:pt x="61830" y="96019"/>
                  <a:pt x="61830" y="96019"/>
                </a:cubicBezTo>
                <a:cubicBezTo>
                  <a:pt x="61851" y="95998"/>
                  <a:pt x="61871" y="95998"/>
                  <a:pt x="61892" y="95977"/>
                </a:cubicBezTo>
                <a:lnTo>
                  <a:pt x="61892" y="95977"/>
                </a:lnTo>
                <a:lnTo>
                  <a:pt x="61892" y="95977"/>
                </a:lnTo>
                <a:cubicBezTo>
                  <a:pt x="61892" y="95977"/>
                  <a:pt x="61892" y="95977"/>
                  <a:pt x="61892" y="95977"/>
                </a:cubicBezTo>
                <a:cubicBezTo>
                  <a:pt x="61913" y="95956"/>
                  <a:pt x="61934" y="95935"/>
                  <a:pt x="61934" y="95914"/>
                </a:cubicBezTo>
                <a:cubicBezTo>
                  <a:pt x="61934" y="95914"/>
                  <a:pt x="61934" y="95893"/>
                  <a:pt x="61934" y="95893"/>
                </a:cubicBezTo>
                <a:cubicBezTo>
                  <a:pt x="61955" y="95872"/>
                  <a:pt x="61976" y="95851"/>
                  <a:pt x="61976" y="95831"/>
                </a:cubicBezTo>
                <a:cubicBezTo>
                  <a:pt x="61976" y="95831"/>
                  <a:pt x="61976" y="95831"/>
                  <a:pt x="61976" y="95831"/>
                </a:cubicBezTo>
                <a:cubicBezTo>
                  <a:pt x="61997" y="95810"/>
                  <a:pt x="61997" y="95789"/>
                  <a:pt x="61997" y="95768"/>
                </a:cubicBezTo>
                <a:cubicBezTo>
                  <a:pt x="61997" y="95768"/>
                  <a:pt x="61997" y="95747"/>
                  <a:pt x="61997" y="95747"/>
                </a:cubicBezTo>
                <a:cubicBezTo>
                  <a:pt x="61997" y="95726"/>
                  <a:pt x="62018" y="95705"/>
                  <a:pt x="62018" y="95684"/>
                </a:cubicBezTo>
                <a:cubicBezTo>
                  <a:pt x="62018" y="95684"/>
                  <a:pt x="62018" y="95684"/>
                  <a:pt x="62018" y="95663"/>
                </a:cubicBezTo>
                <a:cubicBezTo>
                  <a:pt x="62018" y="95663"/>
                  <a:pt x="62018" y="95663"/>
                  <a:pt x="62018" y="95663"/>
                </a:cubicBezTo>
                <a:cubicBezTo>
                  <a:pt x="62018" y="95642"/>
                  <a:pt x="62018" y="95621"/>
                  <a:pt x="61997" y="95600"/>
                </a:cubicBezTo>
                <a:cubicBezTo>
                  <a:pt x="61997" y="95579"/>
                  <a:pt x="61997" y="95579"/>
                  <a:pt x="61997" y="95579"/>
                </a:cubicBezTo>
                <a:cubicBezTo>
                  <a:pt x="61997" y="95559"/>
                  <a:pt x="61997" y="95538"/>
                  <a:pt x="61976" y="95517"/>
                </a:cubicBezTo>
                <a:cubicBezTo>
                  <a:pt x="61976" y="95517"/>
                  <a:pt x="61976" y="95496"/>
                  <a:pt x="61976" y="95496"/>
                </a:cubicBezTo>
                <a:cubicBezTo>
                  <a:pt x="61955" y="95475"/>
                  <a:pt x="61955" y="95475"/>
                  <a:pt x="61955" y="95454"/>
                </a:cubicBezTo>
                <a:cubicBezTo>
                  <a:pt x="61934" y="95454"/>
                  <a:pt x="61934" y="95433"/>
                  <a:pt x="61934" y="95433"/>
                </a:cubicBezTo>
                <a:cubicBezTo>
                  <a:pt x="61913" y="95412"/>
                  <a:pt x="61913" y="95391"/>
                  <a:pt x="61892" y="95370"/>
                </a:cubicBezTo>
                <a:cubicBezTo>
                  <a:pt x="61892" y="95370"/>
                  <a:pt x="61892" y="95370"/>
                  <a:pt x="61892" y="95370"/>
                </a:cubicBezTo>
                <a:lnTo>
                  <a:pt x="54674" y="88152"/>
                </a:lnTo>
                <a:lnTo>
                  <a:pt x="83004" y="88152"/>
                </a:lnTo>
                <a:lnTo>
                  <a:pt x="83004" y="97484"/>
                </a:lnTo>
                <a:lnTo>
                  <a:pt x="80849" y="99639"/>
                </a:lnTo>
                <a:lnTo>
                  <a:pt x="84825" y="103614"/>
                </a:lnTo>
                <a:lnTo>
                  <a:pt x="84992" y="103782"/>
                </a:lnTo>
                <a:lnTo>
                  <a:pt x="84992" y="119077"/>
                </a:lnTo>
                <a:lnTo>
                  <a:pt x="61599" y="119077"/>
                </a:lnTo>
                <a:lnTo>
                  <a:pt x="38793" y="119077"/>
                </a:lnTo>
                <a:close/>
                <a:moveTo>
                  <a:pt x="49255" y="84197"/>
                </a:moveTo>
                <a:lnTo>
                  <a:pt x="49255" y="94659"/>
                </a:lnTo>
                <a:lnTo>
                  <a:pt x="44024" y="89428"/>
                </a:lnTo>
                <a:lnTo>
                  <a:pt x="44024" y="89428"/>
                </a:lnTo>
                <a:lnTo>
                  <a:pt x="38793" y="84197"/>
                </a:lnTo>
                <a:close/>
                <a:moveTo>
                  <a:pt x="31804" y="77397"/>
                </a:moveTo>
                <a:cubicBezTo>
                  <a:pt x="31783" y="77397"/>
                  <a:pt x="31762" y="77397"/>
                  <a:pt x="31721" y="77397"/>
                </a:cubicBezTo>
                <a:cubicBezTo>
                  <a:pt x="31637" y="77418"/>
                  <a:pt x="31574" y="77460"/>
                  <a:pt x="31511" y="77522"/>
                </a:cubicBezTo>
                <a:cubicBezTo>
                  <a:pt x="31449" y="77564"/>
                  <a:pt x="31407" y="77648"/>
                  <a:pt x="31407" y="77732"/>
                </a:cubicBezTo>
                <a:cubicBezTo>
                  <a:pt x="31386" y="77753"/>
                  <a:pt x="31386" y="77773"/>
                  <a:pt x="31386" y="77815"/>
                </a:cubicBezTo>
                <a:lnTo>
                  <a:pt x="31386" y="88696"/>
                </a:lnTo>
                <a:lnTo>
                  <a:pt x="26280" y="83590"/>
                </a:lnTo>
                <a:lnTo>
                  <a:pt x="26280" y="72271"/>
                </a:lnTo>
                <a:lnTo>
                  <a:pt x="37600" y="72271"/>
                </a:lnTo>
                <a:lnTo>
                  <a:pt x="42705" y="77397"/>
                </a:lnTo>
                <a:close/>
                <a:moveTo>
                  <a:pt x="32223" y="78234"/>
                </a:moveTo>
                <a:lnTo>
                  <a:pt x="42705" y="78234"/>
                </a:lnTo>
                <a:lnTo>
                  <a:pt x="37475" y="83465"/>
                </a:lnTo>
                <a:lnTo>
                  <a:pt x="32223" y="88696"/>
                </a:lnTo>
                <a:close/>
                <a:moveTo>
                  <a:pt x="48669" y="83339"/>
                </a:moveTo>
                <a:lnTo>
                  <a:pt x="38793" y="83339"/>
                </a:lnTo>
                <a:lnTo>
                  <a:pt x="43731" y="78401"/>
                </a:lnTo>
                <a:close/>
                <a:moveTo>
                  <a:pt x="60574" y="95245"/>
                </a:moveTo>
                <a:lnTo>
                  <a:pt x="50091" y="95245"/>
                </a:lnTo>
                <a:lnTo>
                  <a:pt x="50091" y="84783"/>
                </a:lnTo>
                <a:lnTo>
                  <a:pt x="53356" y="88026"/>
                </a:lnTo>
                <a:cubicBezTo>
                  <a:pt x="53356" y="88026"/>
                  <a:pt x="53356" y="88026"/>
                  <a:pt x="53356" y="88026"/>
                </a:cubicBezTo>
                <a:close/>
                <a:moveTo>
                  <a:pt x="55929" y="66203"/>
                </a:moveTo>
                <a:lnTo>
                  <a:pt x="63148" y="58984"/>
                </a:lnTo>
                <a:lnTo>
                  <a:pt x="63148" y="77648"/>
                </a:lnTo>
                <a:lnTo>
                  <a:pt x="53648" y="87147"/>
                </a:lnTo>
                <a:lnTo>
                  <a:pt x="49966" y="83465"/>
                </a:lnTo>
                <a:lnTo>
                  <a:pt x="49966" y="83465"/>
                </a:lnTo>
                <a:lnTo>
                  <a:pt x="44317" y="77815"/>
                </a:lnTo>
                <a:lnTo>
                  <a:pt x="51954" y="70178"/>
                </a:lnTo>
                <a:close/>
                <a:moveTo>
                  <a:pt x="63755" y="78234"/>
                </a:moveTo>
                <a:lnTo>
                  <a:pt x="69383" y="78234"/>
                </a:lnTo>
                <a:lnTo>
                  <a:pt x="83004" y="78234"/>
                </a:lnTo>
                <a:lnTo>
                  <a:pt x="83004" y="87315"/>
                </a:lnTo>
                <a:lnTo>
                  <a:pt x="54674" y="87315"/>
                </a:lnTo>
                <a:close/>
                <a:moveTo>
                  <a:pt x="63273" y="57666"/>
                </a:moveTo>
                <a:lnTo>
                  <a:pt x="55636" y="65303"/>
                </a:lnTo>
                <a:lnTo>
                  <a:pt x="47999" y="57666"/>
                </a:lnTo>
                <a:lnTo>
                  <a:pt x="44735" y="54423"/>
                </a:lnTo>
                <a:lnTo>
                  <a:pt x="55636" y="54423"/>
                </a:lnTo>
                <a:lnTo>
                  <a:pt x="66537" y="54423"/>
                </a:lnTo>
                <a:close/>
                <a:moveTo>
                  <a:pt x="92943" y="111732"/>
                </a:moveTo>
                <a:lnTo>
                  <a:pt x="92943" y="119495"/>
                </a:lnTo>
                <a:lnTo>
                  <a:pt x="92943" y="126400"/>
                </a:lnTo>
                <a:lnTo>
                  <a:pt x="85829" y="119307"/>
                </a:lnTo>
                <a:lnTo>
                  <a:pt x="85829" y="104618"/>
                </a:lnTo>
                <a:lnTo>
                  <a:pt x="89093" y="107883"/>
                </a:lnTo>
                <a:close/>
                <a:moveTo>
                  <a:pt x="93361" y="110958"/>
                </a:moveTo>
                <a:lnTo>
                  <a:pt x="89804" y="107401"/>
                </a:lnTo>
                <a:lnTo>
                  <a:pt x="89804" y="100664"/>
                </a:lnTo>
                <a:lnTo>
                  <a:pt x="95035" y="105895"/>
                </a:lnTo>
                <a:cubicBezTo>
                  <a:pt x="95035" y="105895"/>
                  <a:pt x="95035" y="105895"/>
                  <a:pt x="95035" y="105895"/>
                </a:cubicBezTo>
                <a:lnTo>
                  <a:pt x="96730" y="107590"/>
                </a:lnTo>
                <a:close/>
                <a:moveTo>
                  <a:pt x="93780" y="127007"/>
                </a:moveTo>
                <a:lnTo>
                  <a:pt x="93780" y="126672"/>
                </a:lnTo>
                <a:lnTo>
                  <a:pt x="93780" y="119495"/>
                </a:lnTo>
                <a:lnTo>
                  <a:pt x="93780" y="118470"/>
                </a:lnTo>
                <a:lnTo>
                  <a:pt x="93780" y="111732"/>
                </a:lnTo>
                <a:lnTo>
                  <a:pt x="97337" y="108175"/>
                </a:lnTo>
                <a:lnTo>
                  <a:pt x="97755" y="108594"/>
                </a:lnTo>
                <a:lnTo>
                  <a:pt x="104242" y="115101"/>
                </a:lnTo>
                <a:lnTo>
                  <a:pt x="104848" y="115708"/>
                </a:lnTo>
                <a:lnTo>
                  <a:pt x="105685" y="116545"/>
                </a:lnTo>
                <a:lnTo>
                  <a:pt x="108636" y="119495"/>
                </a:lnTo>
                <a:lnTo>
                  <a:pt x="105685" y="122445"/>
                </a:lnTo>
                <a:lnTo>
                  <a:pt x="104848" y="123282"/>
                </a:lnTo>
                <a:lnTo>
                  <a:pt x="101124" y="127007"/>
                </a:lnTo>
                <a:lnTo>
                  <a:pt x="100873" y="127007"/>
                </a:lnTo>
                <a:close/>
                <a:moveTo>
                  <a:pt x="96312" y="130982"/>
                </a:moveTo>
                <a:lnTo>
                  <a:pt x="74509" y="130982"/>
                </a:lnTo>
                <a:lnTo>
                  <a:pt x="85410" y="120081"/>
                </a:lnTo>
                <a:lnTo>
                  <a:pt x="93048" y="127718"/>
                </a:lnTo>
                <a:cubicBezTo>
                  <a:pt x="93048" y="127718"/>
                  <a:pt x="93048" y="127718"/>
                  <a:pt x="93048" y="127718"/>
                </a:cubicBezTo>
                <a:close/>
                <a:moveTo>
                  <a:pt x="108217" y="142888"/>
                </a:moveTo>
                <a:lnTo>
                  <a:pt x="86436" y="142888"/>
                </a:lnTo>
                <a:lnTo>
                  <a:pt x="97316" y="131987"/>
                </a:lnTo>
                <a:close/>
                <a:moveTo>
                  <a:pt x="94366" y="127844"/>
                </a:moveTo>
                <a:lnTo>
                  <a:pt x="100287" y="127844"/>
                </a:lnTo>
                <a:lnTo>
                  <a:pt x="97316" y="130794"/>
                </a:lnTo>
                <a:close/>
                <a:moveTo>
                  <a:pt x="85410" y="96270"/>
                </a:moveTo>
                <a:lnTo>
                  <a:pt x="88967" y="99827"/>
                </a:lnTo>
                <a:lnTo>
                  <a:pt x="88967" y="106564"/>
                </a:lnTo>
                <a:lnTo>
                  <a:pt x="85703" y="103321"/>
                </a:lnTo>
                <a:lnTo>
                  <a:pt x="82042" y="99639"/>
                </a:lnTo>
                <a:lnTo>
                  <a:pt x="83716" y="97965"/>
                </a:lnTo>
                <a:close/>
                <a:moveTo>
                  <a:pt x="85118" y="95370"/>
                </a:moveTo>
                <a:lnTo>
                  <a:pt x="83841" y="96647"/>
                </a:lnTo>
                <a:lnTo>
                  <a:pt x="83841" y="78234"/>
                </a:lnTo>
                <a:lnTo>
                  <a:pt x="89239" y="78234"/>
                </a:lnTo>
                <a:lnTo>
                  <a:pt x="102254" y="78234"/>
                </a:lnTo>
                <a:close/>
                <a:moveTo>
                  <a:pt x="105267" y="94512"/>
                </a:moveTo>
                <a:cubicBezTo>
                  <a:pt x="105769" y="94512"/>
                  <a:pt x="106188" y="94826"/>
                  <a:pt x="106355" y="95245"/>
                </a:cubicBezTo>
                <a:cubicBezTo>
                  <a:pt x="106355" y="95245"/>
                  <a:pt x="106355" y="95245"/>
                  <a:pt x="106355" y="95245"/>
                </a:cubicBezTo>
                <a:cubicBezTo>
                  <a:pt x="106397" y="95391"/>
                  <a:pt x="106439" y="95538"/>
                  <a:pt x="106439" y="95684"/>
                </a:cubicBezTo>
                <a:cubicBezTo>
                  <a:pt x="106439" y="95851"/>
                  <a:pt x="106397" y="96019"/>
                  <a:pt x="106313" y="96165"/>
                </a:cubicBezTo>
                <a:cubicBezTo>
                  <a:pt x="106313" y="96165"/>
                  <a:pt x="106313" y="96186"/>
                  <a:pt x="106313" y="96186"/>
                </a:cubicBezTo>
                <a:cubicBezTo>
                  <a:pt x="106271" y="96270"/>
                  <a:pt x="106208" y="96375"/>
                  <a:pt x="106125" y="96458"/>
                </a:cubicBezTo>
                <a:cubicBezTo>
                  <a:pt x="106125" y="96458"/>
                  <a:pt x="106125" y="96458"/>
                  <a:pt x="106125" y="96479"/>
                </a:cubicBezTo>
                <a:cubicBezTo>
                  <a:pt x="106104" y="96479"/>
                  <a:pt x="106083" y="96500"/>
                  <a:pt x="106062" y="96521"/>
                </a:cubicBezTo>
                <a:cubicBezTo>
                  <a:pt x="106062" y="96521"/>
                  <a:pt x="106062" y="96521"/>
                  <a:pt x="106062" y="96542"/>
                </a:cubicBezTo>
                <a:cubicBezTo>
                  <a:pt x="106020" y="96563"/>
                  <a:pt x="105999" y="96584"/>
                  <a:pt x="105957" y="96626"/>
                </a:cubicBezTo>
                <a:cubicBezTo>
                  <a:pt x="105957" y="96626"/>
                  <a:pt x="105936" y="96626"/>
                  <a:pt x="105936" y="96626"/>
                </a:cubicBezTo>
                <a:cubicBezTo>
                  <a:pt x="105916" y="96647"/>
                  <a:pt x="105895" y="96647"/>
                  <a:pt x="105895" y="96667"/>
                </a:cubicBezTo>
                <a:cubicBezTo>
                  <a:pt x="105874" y="96667"/>
                  <a:pt x="105853" y="96688"/>
                  <a:pt x="105853" y="96688"/>
                </a:cubicBezTo>
                <a:cubicBezTo>
                  <a:pt x="105832" y="96688"/>
                  <a:pt x="105811" y="96709"/>
                  <a:pt x="105811" y="96709"/>
                </a:cubicBezTo>
                <a:cubicBezTo>
                  <a:pt x="105790" y="96730"/>
                  <a:pt x="105769" y="96730"/>
                  <a:pt x="105748" y="96730"/>
                </a:cubicBezTo>
                <a:cubicBezTo>
                  <a:pt x="105727" y="96751"/>
                  <a:pt x="105727" y="96751"/>
                  <a:pt x="105706" y="96751"/>
                </a:cubicBezTo>
                <a:cubicBezTo>
                  <a:pt x="105685" y="96772"/>
                  <a:pt x="105644" y="96772"/>
                  <a:pt x="105623" y="96793"/>
                </a:cubicBezTo>
                <a:cubicBezTo>
                  <a:pt x="105602" y="96793"/>
                  <a:pt x="105602" y="96793"/>
                  <a:pt x="105602" y="96793"/>
                </a:cubicBezTo>
                <a:cubicBezTo>
                  <a:pt x="105560" y="96814"/>
                  <a:pt x="105539" y="96814"/>
                  <a:pt x="105518" y="96814"/>
                </a:cubicBezTo>
                <a:cubicBezTo>
                  <a:pt x="105497" y="96814"/>
                  <a:pt x="105497" y="96814"/>
                  <a:pt x="105476" y="96814"/>
                </a:cubicBezTo>
                <a:cubicBezTo>
                  <a:pt x="105455" y="96835"/>
                  <a:pt x="105434" y="96835"/>
                  <a:pt x="105413" y="96835"/>
                </a:cubicBezTo>
                <a:cubicBezTo>
                  <a:pt x="105392" y="96835"/>
                  <a:pt x="105392" y="96835"/>
                  <a:pt x="105372" y="96835"/>
                </a:cubicBezTo>
                <a:cubicBezTo>
                  <a:pt x="105330" y="96835"/>
                  <a:pt x="105309" y="96835"/>
                  <a:pt x="105267" y="96835"/>
                </a:cubicBezTo>
                <a:cubicBezTo>
                  <a:pt x="105225" y="96835"/>
                  <a:pt x="105204" y="96835"/>
                  <a:pt x="105162" y="96835"/>
                </a:cubicBezTo>
                <a:cubicBezTo>
                  <a:pt x="105141" y="96835"/>
                  <a:pt x="105141" y="96835"/>
                  <a:pt x="105120" y="96835"/>
                </a:cubicBezTo>
                <a:cubicBezTo>
                  <a:pt x="105100" y="96835"/>
                  <a:pt x="105079" y="96835"/>
                  <a:pt x="105058" y="96814"/>
                </a:cubicBezTo>
                <a:cubicBezTo>
                  <a:pt x="105037" y="96814"/>
                  <a:pt x="105037" y="96814"/>
                  <a:pt x="105016" y="96814"/>
                </a:cubicBezTo>
                <a:cubicBezTo>
                  <a:pt x="104995" y="96814"/>
                  <a:pt x="104974" y="96814"/>
                  <a:pt x="104953" y="96793"/>
                </a:cubicBezTo>
                <a:cubicBezTo>
                  <a:pt x="104932" y="96793"/>
                  <a:pt x="104932" y="96793"/>
                  <a:pt x="104911" y="96793"/>
                </a:cubicBezTo>
                <a:cubicBezTo>
                  <a:pt x="104890" y="96772"/>
                  <a:pt x="104848" y="96772"/>
                  <a:pt x="104828" y="96751"/>
                </a:cubicBezTo>
                <a:cubicBezTo>
                  <a:pt x="104807" y="96751"/>
                  <a:pt x="104807" y="96751"/>
                  <a:pt x="104786" y="96730"/>
                </a:cubicBezTo>
                <a:cubicBezTo>
                  <a:pt x="104765" y="96730"/>
                  <a:pt x="104744" y="96730"/>
                  <a:pt x="104744" y="96709"/>
                </a:cubicBezTo>
                <a:cubicBezTo>
                  <a:pt x="104723" y="96709"/>
                  <a:pt x="104702" y="96688"/>
                  <a:pt x="104681" y="96688"/>
                </a:cubicBezTo>
                <a:cubicBezTo>
                  <a:pt x="104681" y="96688"/>
                  <a:pt x="104660" y="96667"/>
                  <a:pt x="104639" y="96667"/>
                </a:cubicBezTo>
                <a:cubicBezTo>
                  <a:pt x="104639" y="96647"/>
                  <a:pt x="104618" y="96647"/>
                  <a:pt x="104597" y="96626"/>
                </a:cubicBezTo>
                <a:cubicBezTo>
                  <a:pt x="104597" y="96626"/>
                  <a:pt x="104576" y="96626"/>
                  <a:pt x="104576" y="96626"/>
                </a:cubicBezTo>
                <a:cubicBezTo>
                  <a:pt x="104535" y="96584"/>
                  <a:pt x="104514" y="96563"/>
                  <a:pt x="104472" y="96542"/>
                </a:cubicBezTo>
                <a:cubicBezTo>
                  <a:pt x="104472" y="96521"/>
                  <a:pt x="104472" y="96521"/>
                  <a:pt x="104472" y="96521"/>
                </a:cubicBezTo>
                <a:cubicBezTo>
                  <a:pt x="104451" y="96500"/>
                  <a:pt x="104430" y="96479"/>
                  <a:pt x="104409" y="96479"/>
                </a:cubicBezTo>
                <a:cubicBezTo>
                  <a:pt x="104409" y="96458"/>
                  <a:pt x="104409" y="96458"/>
                  <a:pt x="104409" y="96458"/>
                </a:cubicBezTo>
                <a:cubicBezTo>
                  <a:pt x="104325" y="96375"/>
                  <a:pt x="104263" y="96270"/>
                  <a:pt x="104221" y="96186"/>
                </a:cubicBezTo>
                <a:cubicBezTo>
                  <a:pt x="104221" y="96186"/>
                  <a:pt x="104221" y="96165"/>
                  <a:pt x="104221" y="96165"/>
                </a:cubicBezTo>
                <a:cubicBezTo>
                  <a:pt x="104137" y="96019"/>
                  <a:pt x="104095" y="95851"/>
                  <a:pt x="104095" y="95684"/>
                </a:cubicBezTo>
                <a:cubicBezTo>
                  <a:pt x="104095" y="95538"/>
                  <a:pt x="104137" y="95391"/>
                  <a:pt x="104179" y="95245"/>
                </a:cubicBezTo>
                <a:lnTo>
                  <a:pt x="104179" y="95245"/>
                </a:lnTo>
                <a:cubicBezTo>
                  <a:pt x="104304" y="94952"/>
                  <a:pt x="104535" y="94722"/>
                  <a:pt x="104848" y="94596"/>
                </a:cubicBezTo>
                <a:lnTo>
                  <a:pt x="104848" y="94596"/>
                </a:lnTo>
                <a:cubicBezTo>
                  <a:pt x="104974" y="94554"/>
                  <a:pt x="105120" y="94512"/>
                  <a:pt x="105267" y="94512"/>
                </a:cubicBezTo>
                <a:close/>
                <a:moveTo>
                  <a:pt x="103300" y="95245"/>
                </a:moveTo>
                <a:lnTo>
                  <a:pt x="86436" y="95245"/>
                </a:lnTo>
                <a:lnTo>
                  <a:pt x="103572" y="78108"/>
                </a:lnTo>
                <a:lnTo>
                  <a:pt x="104848" y="76853"/>
                </a:lnTo>
                <a:lnTo>
                  <a:pt x="104848" y="93696"/>
                </a:lnTo>
                <a:cubicBezTo>
                  <a:pt x="104074" y="93864"/>
                  <a:pt x="103468" y="94471"/>
                  <a:pt x="103300" y="95245"/>
                </a:cubicBezTo>
                <a:close/>
                <a:moveTo>
                  <a:pt x="62750" y="141549"/>
                </a:moveTo>
                <a:cubicBezTo>
                  <a:pt x="62415" y="141339"/>
                  <a:pt x="62018" y="141193"/>
                  <a:pt x="61599" y="141193"/>
                </a:cubicBezTo>
                <a:cubicBezTo>
                  <a:pt x="61181" y="141193"/>
                  <a:pt x="60783" y="141339"/>
                  <a:pt x="60449" y="141570"/>
                </a:cubicBezTo>
                <a:lnTo>
                  <a:pt x="50280" y="131401"/>
                </a:lnTo>
                <a:lnTo>
                  <a:pt x="61767" y="119914"/>
                </a:lnTo>
                <a:lnTo>
                  <a:pt x="84406" y="119914"/>
                </a:lnTo>
                <a:lnTo>
                  <a:pt x="73212" y="131108"/>
                </a:lnTo>
                <a:close/>
                <a:moveTo>
                  <a:pt x="61076" y="142197"/>
                </a:moveTo>
                <a:cubicBezTo>
                  <a:pt x="61076" y="142197"/>
                  <a:pt x="61076" y="142197"/>
                  <a:pt x="61076" y="142197"/>
                </a:cubicBezTo>
                <a:cubicBezTo>
                  <a:pt x="61118" y="142176"/>
                  <a:pt x="61139" y="142155"/>
                  <a:pt x="61181" y="142135"/>
                </a:cubicBezTo>
                <a:cubicBezTo>
                  <a:pt x="61202" y="142135"/>
                  <a:pt x="61202" y="142135"/>
                  <a:pt x="61202" y="142135"/>
                </a:cubicBezTo>
                <a:cubicBezTo>
                  <a:pt x="61244" y="142114"/>
                  <a:pt x="61265" y="142114"/>
                  <a:pt x="61307" y="142093"/>
                </a:cubicBezTo>
                <a:cubicBezTo>
                  <a:pt x="61327" y="142093"/>
                  <a:pt x="61327" y="142093"/>
                  <a:pt x="61327" y="142093"/>
                </a:cubicBezTo>
                <a:cubicBezTo>
                  <a:pt x="61369" y="142093"/>
                  <a:pt x="61411" y="142072"/>
                  <a:pt x="61432" y="142072"/>
                </a:cubicBezTo>
                <a:cubicBezTo>
                  <a:pt x="61453" y="142072"/>
                  <a:pt x="61453" y="142072"/>
                  <a:pt x="61474" y="142072"/>
                </a:cubicBezTo>
                <a:cubicBezTo>
                  <a:pt x="61516" y="142072"/>
                  <a:pt x="61558" y="142051"/>
                  <a:pt x="61599" y="142051"/>
                </a:cubicBezTo>
                <a:cubicBezTo>
                  <a:pt x="61641" y="142051"/>
                  <a:pt x="61683" y="142072"/>
                  <a:pt x="61725" y="142072"/>
                </a:cubicBezTo>
                <a:cubicBezTo>
                  <a:pt x="61746" y="142072"/>
                  <a:pt x="61746" y="142072"/>
                  <a:pt x="61767" y="142072"/>
                </a:cubicBezTo>
                <a:cubicBezTo>
                  <a:pt x="61788" y="142072"/>
                  <a:pt x="61830" y="142093"/>
                  <a:pt x="61871" y="142093"/>
                </a:cubicBezTo>
                <a:cubicBezTo>
                  <a:pt x="61871" y="142093"/>
                  <a:pt x="61871" y="142093"/>
                  <a:pt x="61892" y="142093"/>
                </a:cubicBezTo>
                <a:cubicBezTo>
                  <a:pt x="61913" y="142114"/>
                  <a:pt x="61955" y="142114"/>
                  <a:pt x="61997" y="142135"/>
                </a:cubicBezTo>
                <a:lnTo>
                  <a:pt x="61997" y="142135"/>
                </a:lnTo>
                <a:cubicBezTo>
                  <a:pt x="62039" y="142155"/>
                  <a:pt x="62081" y="142155"/>
                  <a:pt x="62123" y="142176"/>
                </a:cubicBezTo>
                <a:lnTo>
                  <a:pt x="62123" y="142176"/>
                </a:lnTo>
                <a:cubicBezTo>
                  <a:pt x="62415" y="142323"/>
                  <a:pt x="62625" y="142595"/>
                  <a:pt x="62729" y="142909"/>
                </a:cubicBezTo>
                <a:cubicBezTo>
                  <a:pt x="62729" y="142909"/>
                  <a:pt x="62729" y="142909"/>
                  <a:pt x="62729" y="142909"/>
                </a:cubicBezTo>
                <a:cubicBezTo>
                  <a:pt x="62729" y="142930"/>
                  <a:pt x="62729" y="142971"/>
                  <a:pt x="62750" y="143013"/>
                </a:cubicBezTo>
                <a:cubicBezTo>
                  <a:pt x="62750" y="143013"/>
                  <a:pt x="62750" y="143013"/>
                  <a:pt x="62750" y="143034"/>
                </a:cubicBezTo>
                <a:cubicBezTo>
                  <a:pt x="62750" y="143055"/>
                  <a:pt x="62750" y="143076"/>
                  <a:pt x="62750" y="143118"/>
                </a:cubicBezTo>
                <a:cubicBezTo>
                  <a:pt x="62771" y="143139"/>
                  <a:pt x="62771" y="143181"/>
                  <a:pt x="62771" y="143223"/>
                </a:cubicBezTo>
                <a:cubicBezTo>
                  <a:pt x="62771" y="143871"/>
                  <a:pt x="62248" y="144394"/>
                  <a:pt x="61599" y="144394"/>
                </a:cubicBezTo>
                <a:cubicBezTo>
                  <a:pt x="60951" y="144394"/>
                  <a:pt x="60428" y="143871"/>
                  <a:pt x="60428" y="143223"/>
                </a:cubicBezTo>
                <a:cubicBezTo>
                  <a:pt x="60428" y="143181"/>
                  <a:pt x="60428" y="143160"/>
                  <a:pt x="60449" y="143118"/>
                </a:cubicBezTo>
                <a:cubicBezTo>
                  <a:pt x="60449" y="143097"/>
                  <a:pt x="60449" y="143076"/>
                  <a:pt x="60449" y="143034"/>
                </a:cubicBezTo>
                <a:cubicBezTo>
                  <a:pt x="60449" y="143034"/>
                  <a:pt x="60449" y="143013"/>
                  <a:pt x="60449" y="143013"/>
                </a:cubicBezTo>
                <a:cubicBezTo>
                  <a:pt x="60470" y="142971"/>
                  <a:pt x="60470" y="142951"/>
                  <a:pt x="60470" y="142930"/>
                </a:cubicBezTo>
                <a:cubicBezTo>
                  <a:pt x="60470" y="142909"/>
                  <a:pt x="60470" y="142909"/>
                  <a:pt x="60470" y="142909"/>
                </a:cubicBezTo>
                <a:cubicBezTo>
                  <a:pt x="60491" y="142888"/>
                  <a:pt x="60491" y="142846"/>
                  <a:pt x="60511" y="142825"/>
                </a:cubicBezTo>
                <a:cubicBezTo>
                  <a:pt x="60511" y="142825"/>
                  <a:pt x="60511" y="142825"/>
                  <a:pt x="60511" y="142825"/>
                </a:cubicBezTo>
                <a:lnTo>
                  <a:pt x="60511" y="142825"/>
                </a:lnTo>
                <a:cubicBezTo>
                  <a:pt x="60616" y="142553"/>
                  <a:pt x="60804" y="142323"/>
                  <a:pt x="61076" y="142197"/>
                </a:cubicBezTo>
                <a:close/>
                <a:moveTo>
                  <a:pt x="84825" y="190928"/>
                </a:moveTo>
                <a:lnTo>
                  <a:pt x="79887" y="195866"/>
                </a:lnTo>
                <a:lnTo>
                  <a:pt x="79887" y="185990"/>
                </a:lnTo>
                <a:lnTo>
                  <a:pt x="81142" y="187267"/>
                </a:lnTo>
                <a:close/>
                <a:moveTo>
                  <a:pt x="82042" y="186953"/>
                </a:moveTo>
                <a:lnTo>
                  <a:pt x="82460" y="186534"/>
                </a:lnTo>
                <a:lnTo>
                  <a:pt x="85578" y="183417"/>
                </a:lnTo>
                <a:lnTo>
                  <a:pt x="86436" y="182580"/>
                </a:lnTo>
                <a:lnTo>
                  <a:pt x="93361" y="175654"/>
                </a:lnTo>
                <a:lnTo>
                  <a:pt x="96730" y="179023"/>
                </a:lnTo>
                <a:lnTo>
                  <a:pt x="93173" y="182580"/>
                </a:lnTo>
                <a:lnTo>
                  <a:pt x="92336" y="183417"/>
                </a:lnTo>
                <a:lnTo>
                  <a:pt x="89219" y="186534"/>
                </a:lnTo>
                <a:lnTo>
                  <a:pt x="85410" y="190343"/>
                </a:lnTo>
                <a:close/>
                <a:moveTo>
                  <a:pt x="109494" y="168247"/>
                </a:moveTo>
                <a:cubicBezTo>
                  <a:pt x="109494" y="168247"/>
                  <a:pt x="109473" y="168247"/>
                  <a:pt x="109473" y="168247"/>
                </a:cubicBezTo>
                <a:cubicBezTo>
                  <a:pt x="109452" y="168268"/>
                  <a:pt x="109410" y="168268"/>
                  <a:pt x="109368" y="168268"/>
                </a:cubicBezTo>
                <a:cubicBezTo>
                  <a:pt x="109368" y="168268"/>
                  <a:pt x="109368" y="168268"/>
                  <a:pt x="109368" y="168268"/>
                </a:cubicBezTo>
                <a:cubicBezTo>
                  <a:pt x="109326" y="168289"/>
                  <a:pt x="109284" y="168289"/>
                  <a:pt x="109242" y="168289"/>
                </a:cubicBezTo>
                <a:cubicBezTo>
                  <a:pt x="109201" y="168289"/>
                  <a:pt x="109159" y="168289"/>
                  <a:pt x="109138" y="168268"/>
                </a:cubicBezTo>
                <a:cubicBezTo>
                  <a:pt x="109117" y="168268"/>
                  <a:pt x="109117" y="168268"/>
                  <a:pt x="109096" y="168268"/>
                </a:cubicBezTo>
                <a:cubicBezTo>
                  <a:pt x="109075" y="168268"/>
                  <a:pt x="109054" y="168268"/>
                  <a:pt x="109012" y="168268"/>
                </a:cubicBezTo>
                <a:cubicBezTo>
                  <a:pt x="109012" y="168268"/>
                  <a:pt x="108991" y="168247"/>
                  <a:pt x="108991" y="168247"/>
                </a:cubicBezTo>
                <a:cubicBezTo>
                  <a:pt x="108970" y="168247"/>
                  <a:pt x="108929" y="168247"/>
                  <a:pt x="108908" y="168226"/>
                </a:cubicBezTo>
                <a:cubicBezTo>
                  <a:pt x="108908" y="168226"/>
                  <a:pt x="108887" y="168226"/>
                  <a:pt x="108887" y="168226"/>
                </a:cubicBezTo>
                <a:cubicBezTo>
                  <a:pt x="108845" y="168226"/>
                  <a:pt x="108824" y="168205"/>
                  <a:pt x="108803" y="168184"/>
                </a:cubicBezTo>
                <a:cubicBezTo>
                  <a:pt x="108782" y="168184"/>
                  <a:pt x="108761" y="168184"/>
                  <a:pt x="108761" y="168184"/>
                </a:cubicBezTo>
                <a:cubicBezTo>
                  <a:pt x="108740" y="168163"/>
                  <a:pt x="108719" y="168163"/>
                  <a:pt x="108698" y="168143"/>
                </a:cubicBezTo>
                <a:cubicBezTo>
                  <a:pt x="108698" y="168143"/>
                  <a:pt x="108677" y="168143"/>
                  <a:pt x="108657" y="168122"/>
                </a:cubicBezTo>
                <a:cubicBezTo>
                  <a:pt x="108657" y="168122"/>
                  <a:pt x="108636" y="168101"/>
                  <a:pt x="108615" y="168101"/>
                </a:cubicBezTo>
                <a:cubicBezTo>
                  <a:pt x="108594" y="168101"/>
                  <a:pt x="108594" y="168080"/>
                  <a:pt x="108573" y="168080"/>
                </a:cubicBezTo>
                <a:cubicBezTo>
                  <a:pt x="108573" y="168059"/>
                  <a:pt x="108552" y="168059"/>
                  <a:pt x="108552" y="168059"/>
                </a:cubicBezTo>
                <a:cubicBezTo>
                  <a:pt x="108510" y="168038"/>
                  <a:pt x="108489" y="167996"/>
                  <a:pt x="108447" y="167975"/>
                </a:cubicBezTo>
                <a:cubicBezTo>
                  <a:pt x="108447" y="167975"/>
                  <a:pt x="108447" y="167975"/>
                  <a:pt x="108426" y="167954"/>
                </a:cubicBezTo>
                <a:cubicBezTo>
                  <a:pt x="108426" y="167954"/>
                  <a:pt x="108405" y="167933"/>
                  <a:pt x="108385" y="167912"/>
                </a:cubicBezTo>
                <a:cubicBezTo>
                  <a:pt x="108385" y="167912"/>
                  <a:pt x="108385" y="167891"/>
                  <a:pt x="108364" y="167891"/>
                </a:cubicBezTo>
                <a:cubicBezTo>
                  <a:pt x="108301" y="167808"/>
                  <a:pt x="108238" y="167724"/>
                  <a:pt x="108196" y="167619"/>
                </a:cubicBezTo>
                <a:cubicBezTo>
                  <a:pt x="108196" y="167619"/>
                  <a:pt x="108196" y="167619"/>
                  <a:pt x="108175" y="167619"/>
                </a:cubicBezTo>
                <a:cubicBezTo>
                  <a:pt x="108175" y="167599"/>
                  <a:pt x="108154" y="167557"/>
                  <a:pt x="108154" y="167536"/>
                </a:cubicBezTo>
                <a:cubicBezTo>
                  <a:pt x="108154" y="167536"/>
                  <a:pt x="108154" y="167536"/>
                  <a:pt x="108154" y="167536"/>
                </a:cubicBezTo>
                <a:cubicBezTo>
                  <a:pt x="108092" y="167410"/>
                  <a:pt x="108071" y="167264"/>
                  <a:pt x="108071" y="167117"/>
                </a:cubicBezTo>
                <a:cubicBezTo>
                  <a:pt x="108071" y="166971"/>
                  <a:pt x="108092" y="166824"/>
                  <a:pt x="108154" y="166699"/>
                </a:cubicBezTo>
                <a:lnTo>
                  <a:pt x="108154" y="166699"/>
                </a:lnTo>
                <a:cubicBezTo>
                  <a:pt x="108322" y="166259"/>
                  <a:pt x="108740" y="165946"/>
                  <a:pt x="109242" y="165946"/>
                </a:cubicBezTo>
                <a:cubicBezTo>
                  <a:pt x="109410" y="165946"/>
                  <a:pt x="109577" y="165987"/>
                  <a:pt x="109724" y="166071"/>
                </a:cubicBezTo>
                <a:cubicBezTo>
                  <a:pt x="109745" y="166071"/>
                  <a:pt x="109745" y="166071"/>
                  <a:pt x="109745" y="166071"/>
                </a:cubicBezTo>
                <a:cubicBezTo>
                  <a:pt x="109849" y="166113"/>
                  <a:pt x="109933" y="166176"/>
                  <a:pt x="110017" y="166259"/>
                </a:cubicBezTo>
                <a:cubicBezTo>
                  <a:pt x="110017" y="166259"/>
                  <a:pt x="110017" y="166259"/>
                  <a:pt x="110038" y="166259"/>
                </a:cubicBezTo>
                <a:cubicBezTo>
                  <a:pt x="110038" y="166280"/>
                  <a:pt x="110058" y="166301"/>
                  <a:pt x="110079" y="166322"/>
                </a:cubicBezTo>
                <a:cubicBezTo>
                  <a:pt x="110079" y="166322"/>
                  <a:pt x="110100" y="166322"/>
                  <a:pt x="110100" y="166343"/>
                </a:cubicBezTo>
                <a:cubicBezTo>
                  <a:pt x="110121" y="166364"/>
                  <a:pt x="110142" y="166385"/>
                  <a:pt x="110163" y="166427"/>
                </a:cubicBezTo>
                <a:cubicBezTo>
                  <a:pt x="110184" y="166427"/>
                  <a:pt x="110184" y="166448"/>
                  <a:pt x="110184" y="166448"/>
                </a:cubicBezTo>
                <a:cubicBezTo>
                  <a:pt x="110205" y="166469"/>
                  <a:pt x="110205" y="166490"/>
                  <a:pt x="110226" y="166490"/>
                </a:cubicBezTo>
                <a:cubicBezTo>
                  <a:pt x="110226" y="166511"/>
                  <a:pt x="110247" y="166531"/>
                  <a:pt x="110247" y="166552"/>
                </a:cubicBezTo>
                <a:cubicBezTo>
                  <a:pt x="110247" y="166552"/>
                  <a:pt x="110268" y="166573"/>
                  <a:pt x="110268" y="166594"/>
                </a:cubicBezTo>
                <a:cubicBezTo>
                  <a:pt x="110289" y="166594"/>
                  <a:pt x="110289" y="166615"/>
                  <a:pt x="110289" y="166636"/>
                </a:cubicBezTo>
                <a:cubicBezTo>
                  <a:pt x="110310" y="166657"/>
                  <a:pt x="110310" y="166657"/>
                  <a:pt x="110310" y="166678"/>
                </a:cubicBezTo>
                <a:cubicBezTo>
                  <a:pt x="110330" y="166699"/>
                  <a:pt x="110330" y="166741"/>
                  <a:pt x="110351" y="166762"/>
                </a:cubicBezTo>
                <a:cubicBezTo>
                  <a:pt x="110351" y="166783"/>
                  <a:pt x="110351" y="166783"/>
                  <a:pt x="110351" y="166783"/>
                </a:cubicBezTo>
                <a:cubicBezTo>
                  <a:pt x="110372" y="166824"/>
                  <a:pt x="110372" y="166845"/>
                  <a:pt x="110372" y="166866"/>
                </a:cubicBezTo>
                <a:cubicBezTo>
                  <a:pt x="110372" y="166887"/>
                  <a:pt x="110372" y="166887"/>
                  <a:pt x="110372" y="166908"/>
                </a:cubicBezTo>
                <a:cubicBezTo>
                  <a:pt x="110393" y="166929"/>
                  <a:pt x="110393" y="166950"/>
                  <a:pt x="110393" y="166971"/>
                </a:cubicBezTo>
                <a:cubicBezTo>
                  <a:pt x="110393" y="166992"/>
                  <a:pt x="110393" y="166992"/>
                  <a:pt x="110393" y="167013"/>
                </a:cubicBezTo>
                <a:cubicBezTo>
                  <a:pt x="110393" y="167055"/>
                  <a:pt x="110393" y="167075"/>
                  <a:pt x="110393" y="167117"/>
                </a:cubicBezTo>
                <a:cubicBezTo>
                  <a:pt x="110393" y="167159"/>
                  <a:pt x="110393" y="167201"/>
                  <a:pt x="110393" y="167243"/>
                </a:cubicBezTo>
                <a:cubicBezTo>
                  <a:pt x="110393" y="167243"/>
                  <a:pt x="110393" y="167243"/>
                  <a:pt x="110393" y="167264"/>
                </a:cubicBezTo>
                <a:cubicBezTo>
                  <a:pt x="110393" y="167285"/>
                  <a:pt x="110393" y="167327"/>
                  <a:pt x="110372" y="167368"/>
                </a:cubicBezTo>
                <a:cubicBezTo>
                  <a:pt x="110372" y="167368"/>
                  <a:pt x="110372" y="167368"/>
                  <a:pt x="110372" y="167368"/>
                </a:cubicBezTo>
                <a:cubicBezTo>
                  <a:pt x="110351" y="167452"/>
                  <a:pt x="110330" y="167515"/>
                  <a:pt x="110310" y="167578"/>
                </a:cubicBezTo>
                <a:cubicBezTo>
                  <a:pt x="110310" y="167578"/>
                  <a:pt x="110310" y="167578"/>
                  <a:pt x="110310" y="167578"/>
                </a:cubicBezTo>
                <a:cubicBezTo>
                  <a:pt x="110163" y="167912"/>
                  <a:pt x="109849" y="168184"/>
                  <a:pt x="109494" y="168247"/>
                </a:cubicBezTo>
                <a:close/>
                <a:moveTo>
                  <a:pt x="114892" y="125730"/>
                </a:moveTo>
                <a:lnTo>
                  <a:pt x="120123" y="130982"/>
                </a:lnTo>
                <a:lnTo>
                  <a:pt x="98341" y="130982"/>
                </a:lnTo>
                <a:lnTo>
                  <a:pt x="101584" y="127718"/>
                </a:lnTo>
                <a:lnTo>
                  <a:pt x="105560" y="123764"/>
                </a:lnTo>
                <a:lnTo>
                  <a:pt x="109535" y="119788"/>
                </a:lnTo>
                <a:cubicBezTo>
                  <a:pt x="109703" y="119621"/>
                  <a:pt x="109703" y="119349"/>
                  <a:pt x="109535" y="119181"/>
                </a:cubicBezTo>
                <a:lnTo>
                  <a:pt x="105560" y="115227"/>
                </a:lnTo>
                <a:lnTo>
                  <a:pt x="97630" y="107276"/>
                </a:lnTo>
                <a:lnTo>
                  <a:pt x="96353" y="106020"/>
                </a:lnTo>
                <a:lnTo>
                  <a:pt x="134037" y="106020"/>
                </a:lnTo>
                <a:lnTo>
                  <a:pt x="126797" y="113239"/>
                </a:lnTo>
                <a:lnTo>
                  <a:pt x="114892" y="125145"/>
                </a:lnTo>
                <a:cubicBezTo>
                  <a:pt x="114724" y="125312"/>
                  <a:pt x="114724" y="125584"/>
                  <a:pt x="114892" y="125730"/>
                </a:cubicBezTo>
                <a:close/>
                <a:moveTo>
                  <a:pt x="156279" y="71852"/>
                </a:moveTo>
                <a:lnTo>
                  <a:pt x="150922" y="77209"/>
                </a:lnTo>
                <a:lnTo>
                  <a:pt x="149248" y="75535"/>
                </a:lnTo>
                <a:cubicBezTo>
                  <a:pt x="149081" y="75367"/>
                  <a:pt x="148809" y="75367"/>
                  <a:pt x="148641" y="75535"/>
                </a:cubicBezTo>
                <a:lnTo>
                  <a:pt x="140711" y="83465"/>
                </a:lnTo>
                <a:cubicBezTo>
                  <a:pt x="140691" y="83465"/>
                  <a:pt x="140691" y="83465"/>
                  <a:pt x="140691" y="83486"/>
                </a:cubicBezTo>
                <a:cubicBezTo>
                  <a:pt x="140691" y="83486"/>
                  <a:pt x="140691" y="83486"/>
                  <a:pt x="140691" y="83486"/>
                </a:cubicBezTo>
                <a:cubicBezTo>
                  <a:pt x="140670" y="83507"/>
                  <a:pt x="140670" y="83507"/>
                  <a:pt x="140670" y="83507"/>
                </a:cubicBezTo>
                <a:cubicBezTo>
                  <a:pt x="140670" y="83507"/>
                  <a:pt x="140670" y="83527"/>
                  <a:pt x="140649" y="83527"/>
                </a:cubicBezTo>
                <a:cubicBezTo>
                  <a:pt x="140649" y="83527"/>
                  <a:pt x="140649" y="83527"/>
                  <a:pt x="140649" y="83548"/>
                </a:cubicBezTo>
                <a:cubicBezTo>
                  <a:pt x="140649" y="83548"/>
                  <a:pt x="140649" y="83548"/>
                  <a:pt x="140628" y="83569"/>
                </a:cubicBezTo>
                <a:cubicBezTo>
                  <a:pt x="140628" y="83569"/>
                  <a:pt x="140628" y="83569"/>
                  <a:pt x="140628" y="83569"/>
                </a:cubicBezTo>
                <a:cubicBezTo>
                  <a:pt x="140628" y="83590"/>
                  <a:pt x="140628" y="83590"/>
                  <a:pt x="140607" y="83590"/>
                </a:cubicBezTo>
                <a:cubicBezTo>
                  <a:pt x="140607" y="83590"/>
                  <a:pt x="140607" y="83611"/>
                  <a:pt x="140607" y="83611"/>
                </a:cubicBezTo>
                <a:cubicBezTo>
                  <a:pt x="140607" y="83611"/>
                  <a:pt x="140607" y="83611"/>
                  <a:pt x="140607" y="83611"/>
                </a:cubicBezTo>
                <a:cubicBezTo>
                  <a:pt x="140607" y="83611"/>
                  <a:pt x="140607" y="83632"/>
                  <a:pt x="140607" y="83632"/>
                </a:cubicBezTo>
                <a:cubicBezTo>
                  <a:pt x="140607" y="83632"/>
                  <a:pt x="140607" y="83653"/>
                  <a:pt x="140586" y="83653"/>
                </a:cubicBezTo>
                <a:cubicBezTo>
                  <a:pt x="140586" y="83653"/>
                  <a:pt x="140586" y="83674"/>
                  <a:pt x="140586" y="83674"/>
                </a:cubicBezTo>
                <a:cubicBezTo>
                  <a:pt x="140586" y="83674"/>
                  <a:pt x="140586" y="83695"/>
                  <a:pt x="140586" y="83695"/>
                </a:cubicBezTo>
                <a:cubicBezTo>
                  <a:pt x="140586" y="83695"/>
                  <a:pt x="140586" y="83716"/>
                  <a:pt x="140586" y="83716"/>
                </a:cubicBezTo>
                <a:cubicBezTo>
                  <a:pt x="140586" y="83716"/>
                  <a:pt x="140586" y="83737"/>
                  <a:pt x="140586" y="83737"/>
                </a:cubicBezTo>
                <a:cubicBezTo>
                  <a:pt x="140586" y="83737"/>
                  <a:pt x="140586" y="83758"/>
                  <a:pt x="140586" y="83758"/>
                </a:cubicBezTo>
                <a:cubicBezTo>
                  <a:pt x="140586" y="83758"/>
                  <a:pt x="140586" y="83758"/>
                  <a:pt x="140586" y="83758"/>
                </a:cubicBezTo>
                <a:lnTo>
                  <a:pt x="140586" y="90683"/>
                </a:lnTo>
                <a:lnTo>
                  <a:pt x="135334" y="85452"/>
                </a:lnTo>
                <a:lnTo>
                  <a:pt x="133660" y="83758"/>
                </a:lnTo>
                <a:lnTo>
                  <a:pt x="143285" y="74133"/>
                </a:lnTo>
                <a:lnTo>
                  <a:pt x="150922" y="66496"/>
                </a:lnTo>
                <a:close/>
                <a:moveTo>
                  <a:pt x="175758" y="89302"/>
                </a:moveTo>
                <a:lnTo>
                  <a:pt x="181010" y="84071"/>
                </a:lnTo>
                <a:lnTo>
                  <a:pt x="186660" y="78401"/>
                </a:lnTo>
                <a:lnTo>
                  <a:pt x="197561" y="89302"/>
                </a:lnTo>
                <a:close/>
                <a:moveTo>
                  <a:pt x="169398" y="95684"/>
                </a:moveTo>
                <a:lnTo>
                  <a:pt x="174754" y="90307"/>
                </a:lnTo>
                <a:lnTo>
                  <a:pt x="180278" y="95851"/>
                </a:lnTo>
                <a:lnTo>
                  <a:pt x="180278" y="106564"/>
                </a:lnTo>
                <a:lnTo>
                  <a:pt x="177035" y="103321"/>
                </a:lnTo>
                <a:close/>
                <a:moveTo>
                  <a:pt x="157890" y="104033"/>
                </a:moveTo>
                <a:lnTo>
                  <a:pt x="176323" y="104033"/>
                </a:lnTo>
                <a:lnTo>
                  <a:pt x="176323" y="121399"/>
                </a:lnTo>
                <a:cubicBezTo>
                  <a:pt x="176051" y="121462"/>
                  <a:pt x="175800" y="121567"/>
                  <a:pt x="175591" y="121713"/>
                </a:cubicBezTo>
                <a:lnTo>
                  <a:pt x="167117" y="113239"/>
                </a:lnTo>
                <a:cubicBezTo>
                  <a:pt x="167117" y="113239"/>
                  <a:pt x="167117" y="113239"/>
                  <a:pt x="167117" y="113239"/>
                </a:cubicBezTo>
                <a:close/>
                <a:moveTo>
                  <a:pt x="156718" y="104033"/>
                </a:moveTo>
                <a:lnTo>
                  <a:pt x="165799" y="113113"/>
                </a:lnTo>
                <a:lnTo>
                  <a:pt x="147135" y="113113"/>
                </a:lnTo>
                <a:lnTo>
                  <a:pt x="138054" y="104033"/>
                </a:lnTo>
                <a:close/>
                <a:moveTo>
                  <a:pt x="143243" y="94554"/>
                </a:moveTo>
                <a:cubicBezTo>
                  <a:pt x="143034" y="94868"/>
                  <a:pt x="142888" y="95266"/>
                  <a:pt x="142888" y="95684"/>
                </a:cubicBezTo>
                <a:cubicBezTo>
                  <a:pt x="142888" y="96082"/>
                  <a:pt x="143034" y="96479"/>
                  <a:pt x="143243" y="96793"/>
                </a:cubicBezTo>
                <a:lnTo>
                  <a:pt x="136736" y="103321"/>
                </a:lnTo>
                <a:lnTo>
                  <a:pt x="135460" y="104577"/>
                </a:lnTo>
                <a:lnTo>
                  <a:pt x="135460" y="86771"/>
                </a:lnTo>
                <a:lnTo>
                  <a:pt x="140711" y="92002"/>
                </a:lnTo>
                <a:close/>
                <a:moveTo>
                  <a:pt x="155860" y="84197"/>
                </a:moveTo>
                <a:lnTo>
                  <a:pt x="148934" y="91102"/>
                </a:lnTo>
                <a:lnTo>
                  <a:pt x="148349" y="91709"/>
                </a:lnTo>
                <a:lnTo>
                  <a:pt x="146005" y="94031"/>
                </a:lnTo>
                <a:cubicBezTo>
                  <a:pt x="145691" y="93822"/>
                  <a:pt x="145294" y="93696"/>
                  <a:pt x="144875" y="93696"/>
                </a:cubicBezTo>
                <a:cubicBezTo>
                  <a:pt x="144520" y="93696"/>
                  <a:pt x="144164" y="93801"/>
                  <a:pt x="143871" y="93968"/>
                </a:cubicBezTo>
                <a:lnTo>
                  <a:pt x="141423" y="91520"/>
                </a:lnTo>
                <a:lnTo>
                  <a:pt x="141423" y="84197"/>
                </a:lnTo>
                <a:lnTo>
                  <a:pt x="142009" y="84197"/>
                </a:lnTo>
                <a:close/>
                <a:moveTo>
                  <a:pt x="155860" y="83339"/>
                </a:moveTo>
                <a:lnTo>
                  <a:pt x="142009" y="83339"/>
                </a:lnTo>
                <a:lnTo>
                  <a:pt x="148934" y="76413"/>
                </a:lnTo>
                <a:lnTo>
                  <a:pt x="150629" y="78108"/>
                </a:lnTo>
                <a:close/>
                <a:moveTo>
                  <a:pt x="162409" y="88696"/>
                </a:moveTo>
                <a:lnTo>
                  <a:pt x="157178" y="83465"/>
                </a:lnTo>
                <a:lnTo>
                  <a:pt x="151529" y="77815"/>
                </a:lnTo>
                <a:lnTo>
                  <a:pt x="156885" y="72459"/>
                </a:lnTo>
                <a:lnTo>
                  <a:pt x="162409" y="77983"/>
                </a:lnTo>
                <a:close/>
                <a:moveTo>
                  <a:pt x="143724" y="95684"/>
                </a:moveTo>
                <a:cubicBezTo>
                  <a:pt x="143724" y="95600"/>
                  <a:pt x="143745" y="95538"/>
                  <a:pt x="143745" y="95475"/>
                </a:cubicBezTo>
                <a:cubicBezTo>
                  <a:pt x="143745" y="95454"/>
                  <a:pt x="143766" y="95433"/>
                  <a:pt x="143766" y="95412"/>
                </a:cubicBezTo>
                <a:cubicBezTo>
                  <a:pt x="143766" y="95370"/>
                  <a:pt x="143787" y="95328"/>
                  <a:pt x="143808" y="95287"/>
                </a:cubicBezTo>
                <a:cubicBezTo>
                  <a:pt x="143934" y="94910"/>
                  <a:pt x="144268" y="94617"/>
                  <a:pt x="144687" y="94533"/>
                </a:cubicBezTo>
                <a:cubicBezTo>
                  <a:pt x="144750" y="94533"/>
                  <a:pt x="144812" y="94512"/>
                  <a:pt x="144875" y="94512"/>
                </a:cubicBezTo>
                <a:cubicBezTo>
                  <a:pt x="144959" y="94512"/>
                  <a:pt x="145022" y="94533"/>
                  <a:pt x="145084" y="94533"/>
                </a:cubicBezTo>
                <a:cubicBezTo>
                  <a:pt x="145105" y="94554"/>
                  <a:pt x="145126" y="94554"/>
                  <a:pt x="145147" y="94554"/>
                </a:cubicBezTo>
                <a:cubicBezTo>
                  <a:pt x="145189" y="94554"/>
                  <a:pt x="145231" y="94575"/>
                  <a:pt x="145273" y="94596"/>
                </a:cubicBezTo>
                <a:cubicBezTo>
                  <a:pt x="145587" y="94701"/>
                  <a:pt x="145838" y="94952"/>
                  <a:pt x="145963" y="95287"/>
                </a:cubicBezTo>
                <a:cubicBezTo>
                  <a:pt x="145963" y="95287"/>
                  <a:pt x="145963" y="95287"/>
                  <a:pt x="145963" y="95287"/>
                </a:cubicBezTo>
                <a:cubicBezTo>
                  <a:pt x="145984" y="95349"/>
                  <a:pt x="146005" y="95412"/>
                  <a:pt x="146026" y="95475"/>
                </a:cubicBezTo>
                <a:cubicBezTo>
                  <a:pt x="146026" y="95538"/>
                  <a:pt x="146047" y="95600"/>
                  <a:pt x="146047" y="95684"/>
                </a:cubicBezTo>
                <a:cubicBezTo>
                  <a:pt x="146047" y="96312"/>
                  <a:pt x="145524" y="96835"/>
                  <a:pt x="144875" y="96835"/>
                </a:cubicBezTo>
                <a:cubicBezTo>
                  <a:pt x="144812" y="96835"/>
                  <a:pt x="144750" y="96814"/>
                  <a:pt x="144687" y="96814"/>
                </a:cubicBezTo>
                <a:cubicBezTo>
                  <a:pt x="144603" y="96793"/>
                  <a:pt x="144540" y="96772"/>
                  <a:pt x="144499" y="96751"/>
                </a:cubicBezTo>
                <a:cubicBezTo>
                  <a:pt x="144499" y="96751"/>
                  <a:pt x="144499" y="96751"/>
                  <a:pt x="144478" y="96751"/>
                </a:cubicBezTo>
                <a:cubicBezTo>
                  <a:pt x="144164" y="96626"/>
                  <a:pt x="143913" y="96395"/>
                  <a:pt x="143808" y="96061"/>
                </a:cubicBezTo>
                <a:cubicBezTo>
                  <a:pt x="143787" y="96019"/>
                  <a:pt x="143766" y="95977"/>
                  <a:pt x="143766" y="95935"/>
                </a:cubicBezTo>
                <a:cubicBezTo>
                  <a:pt x="143766" y="95914"/>
                  <a:pt x="143745" y="95893"/>
                  <a:pt x="143745" y="95872"/>
                </a:cubicBezTo>
                <a:cubicBezTo>
                  <a:pt x="143745" y="95810"/>
                  <a:pt x="143724" y="95747"/>
                  <a:pt x="143724" y="95684"/>
                </a:cubicBezTo>
                <a:close/>
                <a:moveTo>
                  <a:pt x="168498" y="95977"/>
                </a:moveTo>
                <a:lnTo>
                  <a:pt x="175717" y="103196"/>
                </a:lnTo>
                <a:lnTo>
                  <a:pt x="156885" y="103196"/>
                </a:lnTo>
                <a:lnTo>
                  <a:pt x="138054" y="103196"/>
                </a:lnTo>
                <a:lnTo>
                  <a:pt x="143871" y="97379"/>
                </a:lnTo>
                <a:cubicBezTo>
                  <a:pt x="144164" y="97546"/>
                  <a:pt x="144520" y="97651"/>
                  <a:pt x="144875" y="97651"/>
                </a:cubicBezTo>
                <a:cubicBezTo>
                  <a:pt x="145984" y="97651"/>
                  <a:pt x="146863" y="96772"/>
                  <a:pt x="146863" y="95684"/>
                </a:cubicBezTo>
                <a:cubicBezTo>
                  <a:pt x="146863" y="95307"/>
                  <a:pt x="146758" y="94952"/>
                  <a:pt x="146591" y="94659"/>
                </a:cubicBezTo>
                <a:lnTo>
                  <a:pt x="149248" y="92002"/>
                </a:lnTo>
                <a:lnTo>
                  <a:pt x="156885" y="84364"/>
                </a:lnTo>
                <a:lnTo>
                  <a:pt x="162535" y="90014"/>
                </a:lnTo>
                <a:close/>
                <a:moveTo>
                  <a:pt x="168958" y="84197"/>
                </a:moveTo>
                <a:lnTo>
                  <a:pt x="179692" y="84197"/>
                </a:lnTo>
                <a:lnTo>
                  <a:pt x="174461" y="89428"/>
                </a:lnTo>
                <a:lnTo>
                  <a:pt x="168791" y="95077"/>
                </a:lnTo>
                <a:lnTo>
                  <a:pt x="163434" y="89721"/>
                </a:lnTo>
                <a:close/>
                <a:moveTo>
                  <a:pt x="168498" y="83465"/>
                </a:moveTo>
                <a:lnTo>
                  <a:pt x="163267" y="88696"/>
                </a:lnTo>
                <a:lnTo>
                  <a:pt x="163267" y="78234"/>
                </a:lnTo>
                <a:lnTo>
                  <a:pt x="173729" y="78234"/>
                </a:lnTo>
                <a:close/>
                <a:moveTo>
                  <a:pt x="186074" y="101626"/>
                </a:moveTo>
                <a:lnTo>
                  <a:pt x="181136" y="106564"/>
                </a:lnTo>
                <a:lnTo>
                  <a:pt x="181136" y="96688"/>
                </a:lnTo>
                <a:close/>
                <a:moveTo>
                  <a:pt x="181010" y="95370"/>
                </a:moveTo>
                <a:lnTo>
                  <a:pt x="175758" y="90139"/>
                </a:lnTo>
                <a:lnTo>
                  <a:pt x="197561" y="90139"/>
                </a:lnTo>
                <a:lnTo>
                  <a:pt x="186660" y="101041"/>
                </a:lnTo>
                <a:close/>
                <a:moveTo>
                  <a:pt x="179943" y="73254"/>
                </a:moveTo>
                <a:cubicBezTo>
                  <a:pt x="179943" y="72605"/>
                  <a:pt x="180466" y="72082"/>
                  <a:pt x="181115" y="72082"/>
                </a:cubicBezTo>
                <a:cubicBezTo>
                  <a:pt x="181764" y="72082"/>
                  <a:pt x="182287" y="72605"/>
                  <a:pt x="182287" y="73254"/>
                </a:cubicBezTo>
                <a:cubicBezTo>
                  <a:pt x="182287" y="73882"/>
                  <a:pt x="181764" y="74405"/>
                  <a:pt x="181115" y="74405"/>
                </a:cubicBezTo>
                <a:cubicBezTo>
                  <a:pt x="180466" y="74405"/>
                  <a:pt x="179943" y="73882"/>
                  <a:pt x="179943" y="73254"/>
                </a:cubicBezTo>
                <a:close/>
                <a:moveTo>
                  <a:pt x="153203" y="64215"/>
                </a:moveTo>
                <a:lnTo>
                  <a:pt x="157053" y="60365"/>
                </a:lnTo>
                <a:lnTo>
                  <a:pt x="167787" y="60365"/>
                </a:lnTo>
                <a:lnTo>
                  <a:pt x="168603" y="60365"/>
                </a:lnTo>
                <a:lnTo>
                  <a:pt x="174336" y="66328"/>
                </a:lnTo>
                <a:lnTo>
                  <a:pt x="174336" y="66328"/>
                </a:lnTo>
                <a:lnTo>
                  <a:pt x="174336" y="66328"/>
                </a:lnTo>
                <a:lnTo>
                  <a:pt x="179671" y="71852"/>
                </a:lnTo>
                <a:cubicBezTo>
                  <a:pt x="179315" y="72208"/>
                  <a:pt x="179085" y="72710"/>
                  <a:pt x="179085" y="73254"/>
                </a:cubicBezTo>
                <a:cubicBezTo>
                  <a:pt x="179085" y="74363"/>
                  <a:pt x="180006" y="75263"/>
                  <a:pt x="181115" y="75263"/>
                </a:cubicBezTo>
                <a:cubicBezTo>
                  <a:pt x="182224" y="75263"/>
                  <a:pt x="183144" y="74363"/>
                  <a:pt x="183144" y="73254"/>
                </a:cubicBezTo>
                <a:cubicBezTo>
                  <a:pt x="183144" y="72124"/>
                  <a:pt x="182224" y="71224"/>
                  <a:pt x="181115" y="71224"/>
                </a:cubicBezTo>
                <a:cubicBezTo>
                  <a:pt x="180864" y="71224"/>
                  <a:pt x="180613" y="71266"/>
                  <a:pt x="180383" y="71371"/>
                </a:cubicBezTo>
                <a:lnTo>
                  <a:pt x="175528" y="66328"/>
                </a:lnTo>
                <a:lnTo>
                  <a:pt x="192769" y="66328"/>
                </a:lnTo>
                <a:lnTo>
                  <a:pt x="192769" y="66328"/>
                </a:lnTo>
                <a:lnTo>
                  <a:pt x="197561" y="66328"/>
                </a:lnTo>
                <a:lnTo>
                  <a:pt x="192330" y="71559"/>
                </a:lnTo>
                <a:lnTo>
                  <a:pt x="186660" y="77209"/>
                </a:lnTo>
                <a:lnTo>
                  <a:pt x="186074" y="77815"/>
                </a:lnTo>
                <a:lnTo>
                  <a:pt x="180529" y="83339"/>
                </a:lnTo>
                <a:lnTo>
                  <a:pt x="169816" y="83339"/>
                </a:lnTo>
                <a:lnTo>
                  <a:pt x="175047" y="78108"/>
                </a:lnTo>
                <a:lnTo>
                  <a:pt x="175717" y="77397"/>
                </a:lnTo>
                <a:lnTo>
                  <a:pt x="163016" y="77397"/>
                </a:lnTo>
                <a:lnTo>
                  <a:pt x="157178" y="71559"/>
                </a:lnTo>
                <a:lnTo>
                  <a:pt x="151947" y="66328"/>
                </a:lnTo>
                <a:lnTo>
                  <a:pt x="151529" y="65910"/>
                </a:lnTo>
                <a:close/>
                <a:moveTo>
                  <a:pt x="156592" y="59654"/>
                </a:moveTo>
                <a:lnTo>
                  <a:pt x="153328" y="62897"/>
                </a:lnTo>
                <a:lnTo>
                  <a:pt x="153328" y="45091"/>
                </a:lnTo>
                <a:lnTo>
                  <a:pt x="162242" y="54004"/>
                </a:lnTo>
                <a:close/>
                <a:moveTo>
                  <a:pt x="162849" y="54590"/>
                </a:moveTo>
                <a:lnTo>
                  <a:pt x="167787" y="59528"/>
                </a:lnTo>
                <a:lnTo>
                  <a:pt x="157890" y="59528"/>
                </a:lnTo>
                <a:close/>
                <a:moveTo>
                  <a:pt x="168498" y="47748"/>
                </a:moveTo>
                <a:cubicBezTo>
                  <a:pt x="168477" y="47769"/>
                  <a:pt x="168456" y="47790"/>
                  <a:pt x="168456" y="47811"/>
                </a:cubicBezTo>
                <a:cubicBezTo>
                  <a:pt x="168435" y="47811"/>
                  <a:pt x="168435" y="47811"/>
                  <a:pt x="168435" y="47832"/>
                </a:cubicBezTo>
                <a:cubicBezTo>
                  <a:pt x="168435" y="47832"/>
                  <a:pt x="168414" y="47853"/>
                  <a:pt x="168414" y="47874"/>
                </a:cubicBezTo>
                <a:cubicBezTo>
                  <a:pt x="168414" y="47874"/>
                  <a:pt x="168414" y="47874"/>
                  <a:pt x="168393" y="47895"/>
                </a:cubicBezTo>
                <a:cubicBezTo>
                  <a:pt x="168393" y="47915"/>
                  <a:pt x="168393" y="47936"/>
                  <a:pt x="168393" y="47957"/>
                </a:cubicBezTo>
                <a:cubicBezTo>
                  <a:pt x="168393" y="47957"/>
                  <a:pt x="168372" y="47957"/>
                  <a:pt x="168372" y="47957"/>
                </a:cubicBezTo>
                <a:cubicBezTo>
                  <a:pt x="168372" y="47978"/>
                  <a:pt x="168372" y="48020"/>
                  <a:pt x="168372" y="48041"/>
                </a:cubicBezTo>
                <a:cubicBezTo>
                  <a:pt x="168372" y="48041"/>
                  <a:pt x="168372" y="48041"/>
                  <a:pt x="168372" y="48041"/>
                </a:cubicBezTo>
                <a:cubicBezTo>
                  <a:pt x="168372" y="48041"/>
                  <a:pt x="168372" y="48062"/>
                  <a:pt x="168372" y="48062"/>
                </a:cubicBezTo>
                <a:cubicBezTo>
                  <a:pt x="168372" y="48083"/>
                  <a:pt x="168372" y="48104"/>
                  <a:pt x="168372" y="48125"/>
                </a:cubicBezTo>
                <a:cubicBezTo>
                  <a:pt x="168372" y="48125"/>
                  <a:pt x="168372" y="48125"/>
                  <a:pt x="168393" y="48146"/>
                </a:cubicBezTo>
                <a:cubicBezTo>
                  <a:pt x="168393" y="48167"/>
                  <a:pt x="168393" y="48187"/>
                  <a:pt x="168414" y="48208"/>
                </a:cubicBezTo>
                <a:cubicBezTo>
                  <a:pt x="168414" y="48208"/>
                  <a:pt x="168414" y="48208"/>
                  <a:pt x="168414" y="48208"/>
                </a:cubicBezTo>
                <a:cubicBezTo>
                  <a:pt x="168414" y="48208"/>
                  <a:pt x="168414" y="48208"/>
                  <a:pt x="168414" y="48208"/>
                </a:cubicBezTo>
                <a:cubicBezTo>
                  <a:pt x="168414" y="48229"/>
                  <a:pt x="168435" y="48250"/>
                  <a:pt x="168435" y="48271"/>
                </a:cubicBezTo>
                <a:cubicBezTo>
                  <a:pt x="168435" y="48271"/>
                  <a:pt x="168456" y="48292"/>
                  <a:pt x="168456" y="48292"/>
                </a:cubicBezTo>
                <a:cubicBezTo>
                  <a:pt x="168456" y="48313"/>
                  <a:pt x="168477" y="48313"/>
                  <a:pt x="168477" y="48334"/>
                </a:cubicBezTo>
                <a:cubicBezTo>
                  <a:pt x="168498" y="48334"/>
                  <a:pt x="168498" y="48334"/>
                  <a:pt x="168498" y="48355"/>
                </a:cubicBezTo>
                <a:cubicBezTo>
                  <a:pt x="168519" y="48355"/>
                  <a:pt x="168540" y="48376"/>
                  <a:pt x="168561" y="48397"/>
                </a:cubicBezTo>
                <a:cubicBezTo>
                  <a:pt x="168561" y="48397"/>
                  <a:pt x="168561" y="48397"/>
                  <a:pt x="168561" y="48397"/>
                </a:cubicBezTo>
                <a:cubicBezTo>
                  <a:pt x="168582" y="48418"/>
                  <a:pt x="168603" y="48418"/>
                  <a:pt x="168624" y="48439"/>
                </a:cubicBezTo>
                <a:cubicBezTo>
                  <a:pt x="168624" y="48439"/>
                  <a:pt x="168644" y="48439"/>
                  <a:pt x="168644" y="48439"/>
                </a:cubicBezTo>
                <a:cubicBezTo>
                  <a:pt x="168665" y="48439"/>
                  <a:pt x="168686" y="48439"/>
                  <a:pt x="168686" y="48459"/>
                </a:cubicBezTo>
                <a:cubicBezTo>
                  <a:pt x="168707" y="48459"/>
                  <a:pt x="168707" y="48459"/>
                  <a:pt x="168728" y="48459"/>
                </a:cubicBezTo>
                <a:cubicBezTo>
                  <a:pt x="168749" y="48459"/>
                  <a:pt x="168770" y="48459"/>
                  <a:pt x="168791" y="48459"/>
                </a:cubicBezTo>
                <a:lnTo>
                  <a:pt x="180696" y="48459"/>
                </a:lnTo>
                <a:cubicBezTo>
                  <a:pt x="180738" y="48459"/>
                  <a:pt x="180759" y="48459"/>
                  <a:pt x="180780" y="48459"/>
                </a:cubicBezTo>
                <a:cubicBezTo>
                  <a:pt x="180801" y="48459"/>
                  <a:pt x="180822" y="48439"/>
                  <a:pt x="180843" y="48439"/>
                </a:cubicBezTo>
                <a:cubicBezTo>
                  <a:pt x="180843" y="48439"/>
                  <a:pt x="180864" y="48439"/>
                  <a:pt x="180864" y="48439"/>
                </a:cubicBezTo>
                <a:cubicBezTo>
                  <a:pt x="180885" y="48418"/>
                  <a:pt x="180906" y="48418"/>
                  <a:pt x="180927" y="48397"/>
                </a:cubicBezTo>
                <a:cubicBezTo>
                  <a:pt x="180927" y="48397"/>
                  <a:pt x="180927" y="48397"/>
                  <a:pt x="180947" y="48397"/>
                </a:cubicBezTo>
                <a:cubicBezTo>
                  <a:pt x="180968" y="48376"/>
                  <a:pt x="180989" y="48355"/>
                  <a:pt x="181010" y="48334"/>
                </a:cubicBezTo>
                <a:lnTo>
                  <a:pt x="186241" y="43103"/>
                </a:lnTo>
                <a:lnTo>
                  <a:pt x="186241" y="53586"/>
                </a:lnTo>
                <a:lnTo>
                  <a:pt x="174754" y="53586"/>
                </a:lnTo>
                <a:cubicBezTo>
                  <a:pt x="174733" y="53586"/>
                  <a:pt x="174691" y="53586"/>
                  <a:pt x="174670" y="53586"/>
                </a:cubicBezTo>
                <a:cubicBezTo>
                  <a:pt x="174670" y="53586"/>
                  <a:pt x="174670" y="53586"/>
                  <a:pt x="174670" y="53586"/>
                </a:cubicBezTo>
                <a:cubicBezTo>
                  <a:pt x="174670" y="53586"/>
                  <a:pt x="174649" y="53586"/>
                  <a:pt x="174649" y="53586"/>
                </a:cubicBezTo>
                <a:cubicBezTo>
                  <a:pt x="174629" y="53586"/>
                  <a:pt x="174629" y="53607"/>
                  <a:pt x="174608" y="53607"/>
                </a:cubicBezTo>
                <a:cubicBezTo>
                  <a:pt x="174608" y="53607"/>
                  <a:pt x="174587" y="53607"/>
                  <a:pt x="174587" y="53607"/>
                </a:cubicBezTo>
                <a:cubicBezTo>
                  <a:pt x="174587" y="53607"/>
                  <a:pt x="174587" y="53607"/>
                  <a:pt x="174587" y="53607"/>
                </a:cubicBezTo>
                <a:cubicBezTo>
                  <a:pt x="174566" y="53628"/>
                  <a:pt x="174545" y="53628"/>
                  <a:pt x="174524" y="53649"/>
                </a:cubicBezTo>
                <a:cubicBezTo>
                  <a:pt x="174524" y="53649"/>
                  <a:pt x="174524" y="53649"/>
                  <a:pt x="174524" y="53649"/>
                </a:cubicBezTo>
                <a:cubicBezTo>
                  <a:pt x="174524" y="53649"/>
                  <a:pt x="174524" y="53649"/>
                  <a:pt x="174524" y="53649"/>
                </a:cubicBezTo>
                <a:cubicBezTo>
                  <a:pt x="174524" y="53649"/>
                  <a:pt x="174503" y="53649"/>
                  <a:pt x="174503" y="53649"/>
                </a:cubicBezTo>
                <a:cubicBezTo>
                  <a:pt x="174482" y="53669"/>
                  <a:pt x="174482" y="53669"/>
                  <a:pt x="174461" y="53690"/>
                </a:cubicBezTo>
                <a:cubicBezTo>
                  <a:pt x="174461" y="53690"/>
                  <a:pt x="174461" y="53690"/>
                  <a:pt x="174461" y="53690"/>
                </a:cubicBezTo>
                <a:cubicBezTo>
                  <a:pt x="174461" y="53690"/>
                  <a:pt x="174461" y="53690"/>
                  <a:pt x="174461" y="53690"/>
                </a:cubicBezTo>
                <a:cubicBezTo>
                  <a:pt x="174461" y="53711"/>
                  <a:pt x="174440" y="53711"/>
                  <a:pt x="174440" y="53711"/>
                </a:cubicBezTo>
                <a:cubicBezTo>
                  <a:pt x="174440" y="53711"/>
                  <a:pt x="174440" y="53711"/>
                  <a:pt x="174440" y="53711"/>
                </a:cubicBezTo>
                <a:cubicBezTo>
                  <a:pt x="174440" y="53732"/>
                  <a:pt x="174419" y="53732"/>
                  <a:pt x="174419" y="53753"/>
                </a:cubicBezTo>
                <a:cubicBezTo>
                  <a:pt x="174398" y="53753"/>
                  <a:pt x="174398" y="53753"/>
                  <a:pt x="174398" y="53774"/>
                </a:cubicBezTo>
                <a:cubicBezTo>
                  <a:pt x="174398" y="53774"/>
                  <a:pt x="174398" y="53774"/>
                  <a:pt x="174398" y="53774"/>
                </a:cubicBezTo>
                <a:cubicBezTo>
                  <a:pt x="174377" y="53795"/>
                  <a:pt x="174377" y="53816"/>
                  <a:pt x="174357" y="53816"/>
                </a:cubicBezTo>
                <a:cubicBezTo>
                  <a:pt x="174357" y="53837"/>
                  <a:pt x="174357" y="53837"/>
                  <a:pt x="174357" y="53837"/>
                </a:cubicBezTo>
                <a:cubicBezTo>
                  <a:pt x="174357" y="53837"/>
                  <a:pt x="174357" y="53837"/>
                  <a:pt x="174357" y="53837"/>
                </a:cubicBezTo>
                <a:cubicBezTo>
                  <a:pt x="174357" y="53837"/>
                  <a:pt x="174357" y="53837"/>
                  <a:pt x="174357" y="53837"/>
                </a:cubicBezTo>
                <a:cubicBezTo>
                  <a:pt x="174357" y="53837"/>
                  <a:pt x="174357" y="53837"/>
                  <a:pt x="174357" y="53858"/>
                </a:cubicBezTo>
                <a:cubicBezTo>
                  <a:pt x="174357" y="53879"/>
                  <a:pt x="174336" y="53879"/>
                  <a:pt x="174336" y="53900"/>
                </a:cubicBezTo>
                <a:cubicBezTo>
                  <a:pt x="174336" y="53900"/>
                  <a:pt x="174336" y="53921"/>
                  <a:pt x="174336" y="53921"/>
                </a:cubicBezTo>
                <a:cubicBezTo>
                  <a:pt x="174336" y="53921"/>
                  <a:pt x="174336" y="53921"/>
                  <a:pt x="174336" y="53941"/>
                </a:cubicBezTo>
                <a:cubicBezTo>
                  <a:pt x="174336" y="53941"/>
                  <a:pt x="174336" y="53962"/>
                  <a:pt x="174336" y="53983"/>
                </a:cubicBezTo>
                <a:cubicBezTo>
                  <a:pt x="174336" y="53983"/>
                  <a:pt x="174336" y="53983"/>
                  <a:pt x="174336" y="54004"/>
                </a:cubicBezTo>
                <a:cubicBezTo>
                  <a:pt x="174336" y="54004"/>
                  <a:pt x="174336" y="54004"/>
                  <a:pt x="174336" y="54004"/>
                </a:cubicBezTo>
                <a:cubicBezTo>
                  <a:pt x="174336" y="54004"/>
                  <a:pt x="174336" y="54004"/>
                  <a:pt x="174336" y="54004"/>
                </a:cubicBezTo>
                <a:cubicBezTo>
                  <a:pt x="174336" y="54004"/>
                  <a:pt x="174336" y="54004"/>
                  <a:pt x="174336" y="54004"/>
                </a:cubicBezTo>
                <a:cubicBezTo>
                  <a:pt x="174336" y="54025"/>
                  <a:pt x="174336" y="54046"/>
                  <a:pt x="174336" y="54067"/>
                </a:cubicBezTo>
                <a:cubicBezTo>
                  <a:pt x="174336" y="54067"/>
                  <a:pt x="174336" y="54067"/>
                  <a:pt x="174336" y="54088"/>
                </a:cubicBezTo>
                <a:cubicBezTo>
                  <a:pt x="174336" y="54088"/>
                  <a:pt x="174336" y="54088"/>
                  <a:pt x="174336" y="54088"/>
                </a:cubicBezTo>
                <a:cubicBezTo>
                  <a:pt x="174336" y="54088"/>
                  <a:pt x="174336" y="54088"/>
                  <a:pt x="174336" y="54088"/>
                </a:cubicBezTo>
                <a:cubicBezTo>
                  <a:pt x="174336" y="54109"/>
                  <a:pt x="174357" y="54130"/>
                  <a:pt x="174357" y="54151"/>
                </a:cubicBezTo>
                <a:cubicBezTo>
                  <a:pt x="174357" y="54151"/>
                  <a:pt x="174357" y="54151"/>
                  <a:pt x="174357" y="54151"/>
                </a:cubicBezTo>
                <a:cubicBezTo>
                  <a:pt x="174357" y="54172"/>
                  <a:pt x="174357" y="54172"/>
                  <a:pt x="174377" y="54172"/>
                </a:cubicBezTo>
                <a:cubicBezTo>
                  <a:pt x="174377" y="54193"/>
                  <a:pt x="174377" y="54213"/>
                  <a:pt x="174398" y="54213"/>
                </a:cubicBezTo>
                <a:cubicBezTo>
                  <a:pt x="174398" y="54213"/>
                  <a:pt x="174398" y="54234"/>
                  <a:pt x="174398" y="54234"/>
                </a:cubicBezTo>
                <a:cubicBezTo>
                  <a:pt x="174398" y="54234"/>
                  <a:pt x="174398" y="54234"/>
                  <a:pt x="174398" y="54234"/>
                </a:cubicBezTo>
                <a:cubicBezTo>
                  <a:pt x="174419" y="54255"/>
                  <a:pt x="174440" y="54276"/>
                  <a:pt x="174461" y="54297"/>
                </a:cubicBezTo>
                <a:cubicBezTo>
                  <a:pt x="174461" y="54297"/>
                  <a:pt x="174461" y="54297"/>
                  <a:pt x="174461" y="54297"/>
                </a:cubicBezTo>
                <a:lnTo>
                  <a:pt x="179692" y="59528"/>
                </a:lnTo>
                <a:lnTo>
                  <a:pt x="180529" y="60365"/>
                </a:lnTo>
                <a:lnTo>
                  <a:pt x="185655" y="65491"/>
                </a:lnTo>
                <a:lnTo>
                  <a:pt x="185655" y="65491"/>
                </a:lnTo>
                <a:lnTo>
                  <a:pt x="174691" y="65470"/>
                </a:lnTo>
                <a:lnTo>
                  <a:pt x="169774" y="60365"/>
                </a:lnTo>
                <a:lnTo>
                  <a:pt x="168184" y="58754"/>
                </a:lnTo>
                <a:lnTo>
                  <a:pt x="163142" y="53690"/>
                </a:lnTo>
                <a:lnTo>
                  <a:pt x="153203" y="43773"/>
                </a:lnTo>
                <a:lnTo>
                  <a:pt x="151947" y="42517"/>
                </a:lnTo>
                <a:lnTo>
                  <a:pt x="173729" y="42517"/>
                </a:lnTo>
                <a:close/>
                <a:moveTo>
                  <a:pt x="175047" y="42392"/>
                </a:moveTo>
                <a:lnTo>
                  <a:pt x="180696" y="36742"/>
                </a:lnTo>
                <a:lnTo>
                  <a:pt x="184379" y="40404"/>
                </a:lnTo>
                <a:lnTo>
                  <a:pt x="186074" y="42099"/>
                </a:lnTo>
                <a:lnTo>
                  <a:pt x="180529" y="47623"/>
                </a:lnTo>
                <a:lnTo>
                  <a:pt x="169816" y="47623"/>
                </a:lnTo>
                <a:close/>
                <a:moveTo>
                  <a:pt x="176428" y="32474"/>
                </a:moveTo>
                <a:lnTo>
                  <a:pt x="180111" y="36135"/>
                </a:lnTo>
                <a:lnTo>
                  <a:pt x="174754" y="41492"/>
                </a:lnTo>
                <a:lnTo>
                  <a:pt x="169209" y="35968"/>
                </a:lnTo>
                <a:lnTo>
                  <a:pt x="169209" y="25255"/>
                </a:lnTo>
                <a:close/>
                <a:moveTo>
                  <a:pt x="184379" y="23937"/>
                </a:moveTo>
                <a:cubicBezTo>
                  <a:pt x="184379" y="23937"/>
                  <a:pt x="184379" y="23937"/>
                  <a:pt x="184379" y="23937"/>
                </a:cubicBezTo>
                <a:cubicBezTo>
                  <a:pt x="184379" y="23937"/>
                  <a:pt x="184379" y="23937"/>
                  <a:pt x="184379" y="23937"/>
                </a:cubicBezTo>
                <a:cubicBezTo>
                  <a:pt x="184358" y="23937"/>
                  <a:pt x="184358" y="23958"/>
                  <a:pt x="184358" y="23958"/>
                </a:cubicBezTo>
                <a:cubicBezTo>
                  <a:pt x="184358" y="23958"/>
                  <a:pt x="184337" y="23979"/>
                  <a:pt x="184337" y="23979"/>
                </a:cubicBezTo>
                <a:cubicBezTo>
                  <a:pt x="184337" y="23979"/>
                  <a:pt x="184337" y="23979"/>
                  <a:pt x="184337" y="24000"/>
                </a:cubicBezTo>
                <a:cubicBezTo>
                  <a:pt x="184337" y="24000"/>
                  <a:pt x="184337" y="24000"/>
                  <a:pt x="184316" y="24000"/>
                </a:cubicBezTo>
                <a:cubicBezTo>
                  <a:pt x="184316" y="24000"/>
                  <a:pt x="184316" y="24000"/>
                  <a:pt x="184316" y="24000"/>
                </a:cubicBezTo>
                <a:cubicBezTo>
                  <a:pt x="184316" y="24000"/>
                  <a:pt x="184316" y="24000"/>
                  <a:pt x="184316" y="24000"/>
                </a:cubicBezTo>
                <a:cubicBezTo>
                  <a:pt x="184316" y="24021"/>
                  <a:pt x="184316" y="24021"/>
                  <a:pt x="184316" y="24021"/>
                </a:cubicBezTo>
                <a:cubicBezTo>
                  <a:pt x="184295" y="24042"/>
                  <a:pt x="184295" y="24042"/>
                  <a:pt x="184295" y="24063"/>
                </a:cubicBezTo>
                <a:cubicBezTo>
                  <a:pt x="184295" y="24063"/>
                  <a:pt x="184295" y="24063"/>
                  <a:pt x="184295" y="24063"/>
                </a:cubicBezTo>
                <a:cubicBezTo>
                  <a:pt x="184295" y="24063"/>
                  <a:pt x="184295" y="24063"/>
                  <a:pt x="184295" y="24063"/>
                </a:cubicBezTo>
                <a:cubicBezTo>
                  <a:pt x="184295" y="24063"/>
                  <a:pt x="184295" y="24063"/>
                  <a:pt x="184295" y="24063"/>
                </a:cubicBezTo>
                <a:cubicBezTo>
                  <a:pt x="184295" y="24083"/>
                  <a:pt x="184274" y="24083"/>
                  <a:pt x="184274" y="24083"/>
                </a:cubicBezTo>
                <a:cubicBezTo>
                  <a:pt x="184274" y="24083"/>
                  <a:pt x="184274" y="24083"/>
                  <a:pt x="184274" y="24083"/>
                </a:cubicBezTo>
                <a:cubicBezTo>
                  <a:pt x="184274" y="24104"/>
                  <a:pt x="184274" y="24104"/>
                  <a:pt x="184274" y="24125"/>
                </a:cubicBezTo>
                <a:cubicBezTo>
                  <a:pt x="184274" y="24125"/>
                  <a:pt x="184274" y="24125"/>
                  <a:pt x="184274" y="24146"/>
                </a:cubicBezTo>
                <a:cubicBezTo>
                  <a:pt x="184274" y="24146"/>
                  <a:pt x="184253" y="24146"/>
                  <a:pt x="184253" y="24146"/>
                </a:cubicBezTo>
                <a:cubicBezTo>
                  <a:pt x="184253" y="24146"/>
                  <a:pt x="184253" y="24146"/>
                  <a:pt x="184253" y="24167"/>
                </a:cubicBezTo>
                <a:cubicBezTo>
                  <a:pt x="184253" y="24167"/>
                  <a:pt x="184253" y="24167"/>
                  <a:pt x="184253" y="24188"/>
                </a:cubicBezTo>
                <a:cubicBezTo>
                  <a:pt x="184253" y="24188"/>
                  <a:pt x="184253" y="24209"/>
                  <a:pt x="184253" y="24209"/>
                </a:cubicBezTo>
                <a:cubicBezTo>
                  <a:pt x="184253" y="24209"/>
                  <a:pt x="184253" y="24230"/>
                  <a:pt x="184253" y="24230"/>
                </a:cubicBezTo>
                <a:lnTo>
                  <a:pt x="184253" y="39086"/>
                </a:lnTo>
                <a:lnTo>
                  <a:pt x="181010" y="35843"/>
                </a:lnTo>
                <a:lnTo>
                  <a:pt x="177035" y="31867"/>
                </a:lnTo>
                <a:lnTo>
                  <a:pt x="169398" y="24230"/>
                </a:lnTo>
                <a:lnTo>
                  <a:pt x="176909" y="16718"/>
                </a:lnTo>
                <a:lnTo>
                  <a:pt x="191598" y="16718"/>
                </a:lnTo>
                <a:close/>
                <a:moveTo>
                  <a:pt x="198272" y="41785"/>
                </a:moveTo>
                <a:lnTo>
                  <a:pt x="192623" y="47455"/>
                </a:lnTo>
                <a:lnTo>
                  <a:pt x="186953" y="41785"/>
                </a:lnTo>
                <a:cubicBezTo>
                  <a:pt x="186953" y="41785"/>
                  <a:pt x="186953" y="41785"/>
                  <a:pt x="186953" y="41785"/>
                </a:cubicBezTo>
                <a:lnTo>
                  <a:pt x="185090" y="39923"/>
                </a:lnTo>
                <a:lnTo>
                  <a:pt x="185090" y="25255"/>
                </a:lnTo>
                <a:lnTo>
                  <a:pt x="199967" y="40111"/>
                </a:lnTo>
                <a:close/>
                <a:moveTo>
                  <a:pt x="199172" y="42099"/>
                </a:moveTo>
                <a:lnTo>
                  <a:pt x="200846" y="40404"/>
                </a:lnTo>
                <a:lnTo>
                  <a:pt x="208085" y="33185"/>
                </a:lnTo>
                <a:lnTo>
                  <a:pt x="208085" y="50991"/>
                </a:lnTo>
                <a:close/>
                <a:moveTo>
                  <a:pt x="192916" y="59654"/>
                </a:moveTo>
                <a:lnTo>
                  <a:pt x="187685" y="54423"/>
                </a:lnTo>
                <a:lnTo>
                  <a:pt x="198147" y="54423"/>
                </a:lnTo>
                <a:lnTo>
                  <a:pt x="198398" y="54423"/>
                </a:lnTo>
                <a:lnTo>
                  <a:pt x="203942" y="59947"/>
                </a:lnTo>
                <a:lnTo>
                  <a:pt x="199005" y="64885"/>
                </a:lnTo>
                <a:lnTo>
                  <a:pt x="198565" y="65303"/>
                </a:lnTo>
                <a:close/>
                <a:moveTo>
                  <a:pt x="187078" y="43103"/>
                </a:moveTo>
                <a:lnTo>
                  <a:pt x="192330" y="48334"/>
                </a:lnTo>
                <a:lnTo>
                  <a:pt x="197561" y="53586"/>
                </a:lnTo>
                <a:lnTo>
                  <a:pt x="187078" y="53586"/>
                </a:lnTo>
                <a:close/>
                <a:moveTo>
                  <a:pt x="191598" y="59528"/>
                </a:moveTo>
                <a:lnTo>
                  <a:pt x="192435" y="60365"/>
                </a:lnTo>
                <a:lnTo>
                  <a:pt x="197561" y="65491"/>
                </a:lnTo>
                <a:lnTo>
                  <a:pt x="186827" y="65491"/>
                </a:lnTo>
                <a:lnTo>
                  <a:pt x="181722" y="60365"/>
                </a:lnTo>
                <a:lnTo>
                  <a:pt x="180885" y="59528"/>
                </a:lnTo>
                <a:lnTo>
                  <a:pt x="175758" y="54423"/>
                </a:lnTo>
                <a:lnTo>
                  <a:pt x="186492" y="54423"/>
                </a:lnTo>
                <a:close/>
                <a:moveTo>
                  <a:pt x="210492" y="54590"/>
                </a:moveTo>
                <a:lnTo>
                  <a:pt x="215430" y="59528"/>
                </a:lnTo>
                <a:lnTo>
                  <a:pt x="205554" y="59528"/>
                </a:lnTo>
                <a:close/>
                <a:moveTo>
                  <a:pt x="204528" y="59361"/>
                </a:moveTo>
                <a:lnTo>
                  <a:pt x="198879" y="53690"/>
                </a:lnTo>
                <a:cubicBezTo>
                  <a:pt x="198879" y="53690"/>
                  <a:pt x="198879" y="53690"/>
                  <a:pt x="198879" y="53690"/>
                </a:cubicBezTo>
                <a:lnTo>
                  <a:pt x="193209" y="48041"/>
                </a:lnTo>
                <a:lnTo>
                  <a:pt x="198565" y="42685"/>
                </a:lnTo>
                <a:lnTo>
                  <a:pt x="208211" y="52309"/>
                </a:lnTo>
                <a:lnTo>
                  <a:pt x="209885" y="54004"/>
                </a:lnTo>
                <a:close/>
                <a:moveTo>
                  <a:pt x="144980" y="35550"/>
                </a:moveTo>
                <a:lnTo>
                  <a:pt x="140042" y="30612"/>
                </a:lnTo>
                <a:lnTo>
                  <a:pt x="149918" y="30612"/>
                </a:lnTo>
                <a:close/>
                <a:moveTo>
                  <a:pt x="151110" y="30612"/>
                </a:moveTo>
                <a:lnTo>
                  <a:pt x="161823" y="30612"/>
                </a:lnTo>
                <a:lnTo>
                  <a:pt x="150922" y="41492"/>
                </a:lnTo>
                <a:lnTo>
                  <a:pt x="145566" y="36135"/>
                </a:lnTo>
                <a:close/>
                <a:moveTo>
                  <a:pt x="114180" y="42517"/>
                </a:moveTo>
                <a:lnTo>
                  <a:pt x="112904" y="43773"/>
                </a:lnTo>
                <a:lnTo>
                  <a:pt x="102986" y="53690"/>
                </a:lnTo>
                <a:lnTo>
                  <a:pt x="95035" y="61641"/>
                </a:lnTo>
                <a:lnTo>
                  <a:pt x="91374" y="65303"/>
                </a:lnTo>
                <a:lnTo>
                  <a:pt x="80054" y="54004"/>
                </a:lnTo>
                <a:lnTo>
                  <a:pt x="91541" y="42517"/>
                </a:lnTo>
                <a:close/>
                <a:moveTo>
                  <a:pt x="101961" y="30193"/>
                </a:moveTo>
                <a:cubicBezTo>
                  <a:pt x="101961" y="30026"/>
                  <a:pt x="102003" y="29900"/>
                  <a:pt x="102045" y="29754"/>
                </a:cubicBezTo>
                <a:lnTo>
                  <a:pt x="102045" y="29754"/>
                </a:lnTo>
                <a:cubicBezTo>
                  <a:pt x="102045" y="29733"/>
                  <a:pt x="102066" y="29712"/>
                  <a:pt x="102087" y="29691"/>
                </a:cubicBezTo>
                <a:cubicBezTo>
                  <a:pt x="102087" y="29691"/>
                  <a:pt x="102087" y="29670"/>
                  <a:pt x="102087" y="29670"/>
                </a:cubicBezTo>
                <a:cubicBezTo>
                  <a:pt x="102128" y="29586"/>
                  <a:pt x="102191" y="29482"/>
                  <a:pt x="102254" y="29398"/>
                </a:cubicBezTo>
                <a:cubicBezTo>
                  <a:pt x="102275" y="29398"/>
                  <a:pt x="102275" y="29398"/>
                  <a:pt x="102275" y="29398"/>
                </a:cubicBezTo>
                <a:cubicBezTo>
                  <a:pt x="102296" y="29377"/>
                  <a:pt x="102317" y="29356"/>
                  <a:pt x="102317" y="29335"/>
                </a:cubicBezTo>
                <a:cubicBezTo>
                  <a:pt x="102338" y="29335"/>
                  <a:pt x="102338" y="29335"/>
                  <a:pt x="102359" y="29314"/>
                </a:cubicBezTo>
                <a:cubicBezTo>
                  <a:pt x="102379" y="29293"/>
                  <a:pt x="102400" y="29273"/>
                  <a:pt x="102442" y="29252"/>
                </a:cubicBezTo>
                <a:cubicBezTo>
                  <a:pt x="102442" y="29252"/>
                  <a:pt x="102463" y="29231"/>
                  <a:pt x="102463" y="29231"/>
                </a:cubicBezTo>
                <a:cubicBezTo>
                  <a:pt x="102484" y="29210"/>
                  <a:pt x="102505" y="29210"/>
                  <a:pt x="102505" y="29189"/>
                </a:cubicBezTo>
                <a:cubicBezTo>
                  <a:pt x="102526" y="29189"/>
                  <a:pt x="102547" y="29189"/>
                  <a:pt x="102547" y="29168"/>
                </a:cubicBezTo>
                <a:cubicBezTo>
                  <a:pt x="102568" y="29168"/>
                  <a:pt x="102589" y="29147"/>
                  <a:pt x="102589" y="29147"/>
                </a:cubicBezTo>
                <a:cubicBezTo>
                  <a:pt x="102610" y="29147"/>
                  <a:pt x="102631" y="29126"/>
                  <a:pt x="102651" y="29126"/>
                </a:cubicBezTo>
                <a:cubicBezTo>
                  <a:pt x="102651" y="29126"/>
                  <a:pt x="102672" y="29105"/>
                  <a:pt x="102693" y="29105"/>
                </a:cubicBezTo>
                <a:cubicBezTo>
                  <a:pt x="102714" y="29084"/>
                  <a:pt x="102756" y="29084"/>
                  <a:pt x="102777" y="29063"/>
                </a:cubicBezTo>
                <a:cubicBezTo>
                  <a:pt x="102777" y="29063"/>
                  <a:pt x="102798" y="29063"/>
                  <a:pt x="102798" y="29063"/>
                </a:cubicBezTo>
                <a:cubicBezTo>
                  <a:pt x="102819" y="29063"/>
                  <a:pt x="102861" y="29042"/>
                  <a:pt x="102882" y="29042"/>
                </a:cubicBezTo>
                <a:cubicBezTo>
                  <a:pt x="102882" y="29042"/>
                  <a:pt x="102903" y="29042"/>
                  <a:pt x="102923" y="29042"/>
                </a:cubicBezTo>
                <a:cubicBezTo>
                  <a:pt x="102944" y="29042"/>
                  <a:pt x="102965" y="29021"/>
                  <a:pt x="102986" y="29021"/>
                </a:cubicBezTo>
                <a:cubicBezTo>
                  <a:pt x="103007" y="29021"/>
                  <a:pt x="103007" y="29021"/>
                  <a:pt x="103028" y="29021"/>
                </a:cubicBezTo>
                <a:cubicBezTo>
                  <a:pt x="103049" y="29021"/>
                  <a:pt x="103091" y="29021"/>
                  <a:pt x="103133" y="29021"/>
                </a:cubicBezTo>
                <a:cubicBezTo>
                  <a:pt x="103175" y="29021"/>
                  <a:pt x="103196" y="29021"/>
                  <a:pt x="103237" y="29021"/>
                </a:cubicBezTo>
                <a:cubicBezTo>
                  <a:pt x="103258" y="29021"/>
                  <a:pt x="103258" y="29021"/>
                  <a:pt x="103279" y="29021"/>
                </a:cubicBezTo>
                <a:cubicBezTo>
                  <a:pt x="103300" y="29021"/>
                  <a:pt x="103321" y="29042"/>
                  <a:pt x="103342" y="29042"/>
                </a:cubicBezTo>
                <a:cubicBezTo>
                  <a:pt x="103363" y="29042"/>
                  <a:pt x="103363" y="29042"/>
                  <a:pt x="103384" y="29042"/>
                </a:cubicBezTo>
                <a:cubicBezTo>
                  <a:pt x="103405" y="29042"/>
                  <a:pt x="103426" y="29063"/>
                  <a:pt x="103447" y="29063"/>
                </a:cubicBezTo>
                <a:cubicBezTo>
                  <a:pt x="103468" y="29063"/>
                  <a:pt x="103468" y="29063"/>
                  <a:pt x="103488" y="29063"/>
                </a:cubicBezTo>
                <a:cubicBezTo>
                  <a:pt x="103509" y="29084"/>
                  <a:pt x="103551" y="29084"/>
                  <a:pt x="103572" y="29105"/>
                </a:cubicBezTo>
                <a:cubicBezTo>
                  <a:pt x="103593" y="29105"/>
                  <a:pt x="103593" y="29126"/>
                  <a:pt x="103614" y="29126"/>
                </a:cubicBezTo>
                <a:cubicBezTo>
                  <a:pt x="103635" y="29126"/>
                  <a:pt x="103635" y="29147"/>
                  <a:pt x="103656" y="29147"/>
                </a:cubicBezTo>
                <a:cubicBezTo>
                  <a:pt x="103677" y="29147"/>
                  <a:pt x="103698" y="29168"/>
                  <a:pt x="103698" y="29168"/>
                </a:cubicBezTo>
                <a:cubicBezTo>
                  <a:pt x="103719" y="29189"/>
                  <a:pt x="103740" y="29189"/>
                  <a:pt x="103740" y="29189"/>
                </a:cubicBezTo>
                <a:cubicBezTo>
                  <a:pt x="103760" y="29210"/>
                  <a:pt x="103781" y="29210"/>
                  <a:pt x="103781" y="29231"/>
                </a:cubicBezTo>
                <a:cubicBezTo>
                  <a:pt x="103802" y="29231"/>
                  <a:pt x="103802" y="29252"/>
                  <a:pt x="103823" y="29252"/>
                </a:cubicBezTo>
                <a:cubicBezTo>
                  <a:pt x="103844" y="29273"/>
                  <a:pt x="103886" y="29293"/>
                  <a:pt x="103907" y="29314"/>
                </a:cubicBezTo>
                <a:cubicBezTo>
                  <a:pt x="103907" y="29335"/>
                  <a:pt x="103928" y="29335"/>
                  <a:pt x="103928" y="29335"/>
                </a:cubicBezTo>
                <a:cubicBezTo>
                  <a:pt x="103949" y="29356"/>
                  <a:pt x="103970" y="29377"/>
                  <a:pt x="103970" y="29398"/>
                </a:cubicBezTo>
                <a:cubicBezTo>
                  <a:pt x="103991" y="29398"/>
                  <a:pt x="103991" y="29398"/>
                  <a:pt x="103991" y="29398"/>
                </a:cubicBezTo>
                <a:cubicBezTo>
                  <a:pt x="104074" y="29482"/>
                  <a:pt x="104137" y="29586"/>
                  <a:pt x="104179" y="29670"/>
                </a:cubicBezTo>
                <a:cubicBezTo>
                  <a:pt x="104179" y="29670"/>
                  <a:pt x="104179" y="29691"/>
                  <a:pt x="104179" y="29691"/>
                </a:cubicBezTo>
                <a:cubicBezTo>
                  <a:pt x="104200" y="29712"/>
                  <a:pt x="104200" y="29733"/>
                  <a:pt x="104221" y="29754"/>
                </a:cubicBezTo>
                <a:lnTo>
                  <a:pt x="104221" y="29754"/>
                </a:lnTo>
                <a:cubicBezTo>
                  <a:pt x="104263" y="29900"/>
                  <a:pt x="104304" y="30026"/>
                  <a:pt x="104304" y="30193"/>
                </a:cubicBezTo>
                <a:cubicBezTo>
                  <a:pt x="104304" y="30361"/>
                  <a:pt x="104263" y="30528"/>
                  <a:pt x="104179" y="30674"/>
                </a:cubicBezTo>
                <a:cubicBezTo>
                  <a:pt x="104179" y="30674"/>
                  <a:pt x="104179" y="30695"/>
                  <a:pt x="104179" y="30695"/>
                </a:cubicBezTo>
                <a:cubicBezTo>
                  <a:pt x="104137" y="30779"/>
                  <a:pt x="104074" y="30884"/>
                  <a:pt x="103991" y="30967"/>
                </a:cubicBezTo>
                <a:cubicBezTo>
                  <a:pt x="103991" y="30967"/>
                  <a:pt x="103991" y="30967"/>
                  <a:pt x="103970" y="30967"/>
                </a:cubicBezTo>
                <a:cubicBezTo>
                  <a:pt x="103970" y="30988"/>
                  <a:pt x="103949" y="31009"/>
                  <a:pt x="103928" y="31030"/>
                </a:cubicBezTo>
                <a:cubicBezTo>
                  <a:pt x="103928" y="31030"/>
                  <a:pt x="103928" y="31030"/>
                  <a:pt x="103907" y="31051"/>
                </a:cubicBezTo>
                <a:cubicBezTo>
                  <a:pt x="103886" y="31072"/>
                  <a:pt x="103844" y="31093"/>
                  <a:pt x="103823" y="31114"/>
                </a:cubicBezTo>
                <a:cubicBezTo>
                  <a:pt x="103802" y="31135"/>
                  <a:pt x="103802" y="31135"/>
                  <a:pt x="103781" y="31135"/>
                </a:cubicBezTo>
                <a:cubicBezTo>
                  <a:pt x="103781" y="31156"/>
                  <a:pt x="103760" y="31156"/>
                  <a:pt x="103740" y="31177"/>
                </a:cubicBezTo>
                <a:cubicBezTo>
                  <a:pt x="103740" y="31177"/>
                  <a:pt x="103719" y="31177"/>
                  <a:pt x="103698" y="31198"/>
                </a:cubicBezTo>
                <a:cubicBezTo>
                  <a:pt x="103698" y="31198"/>
                  <a:pt x="103677" y="31218"/>
                  <a:pt x="103656" y="31218"/>
                </a:cubicBezTo>
                <a:cubicBezTo>
                  <a:pt x="103656" y="31218"/>
                  <a:pt x="103635" y="31239"/>
                  <a:pt x="103614" y="31239"/>
                </a:cubicBezTo>
                <a:cubicBezTo>
                  <a:pt x="103593" y="31239"/>
                  <a:pt x="103593" y="31260"/>
                  <a:pt x="103572" y="31260"/>
                </a:cubicBezTo>
                <a:cubicBezTo>
                  <a:pt x="103551" y="31281"/>
                  <a:pt x="103509" y="31281"/>
                  <a:pt x="103488" y="31302"/>
                </a:cubicBezTo>
                <a:cubicBezTo>
                  <a:pt x="103468" y="31302"/>
                  <a:pt x="103468" y="31302"/>
                  <a:pt x="103447" y="31302"/>
                </a:cubicBezTo>
                <a:cubicBezTo>
                  <a:pt x="103426" y="31302"/>
                  <a:pt x="103405" y="31323"/>
                  <a:pt x="103384" y="31323"/>
                </a:cubicBezTo>
                <a:cubicBezTo>
                  <a:pt x="103363" y="31323"/>
                  <a:pt x="103363" y="31323"/>
                  <a:pt x="103342" y="31323"/>
                </a:cubicBezTo>
                <a:cubicBezTo>
                  <a:pt x="103321" y="31323"/>
                  <a:pt x="103300" y="31344"/>
                  <a:pt x="103279" y="31344"/>
                </a:cubicBezTo>
                <a:cubicBezTo>
                  <a:pt x="103258" y="31344"/>
                  <a:pt x="103258" y="31344"/>
                  <a:pt x="103237" y="31344"/>
                </a:cubicBezTo>
                <a:cubicBezTo>
                  <a:pt x="103196" y="31344"/>
                  <a:pt x="103175" y="31344"/>
                  <a:pt x="103133" y="31344"/>
                </a:cubicBezTo>
                <a:cubicBezTo>
                  <a:pt x="103091" y="31344"/>
                  <a:pt x="103049" y="31344"/>
                  <a:pt x="103028" y="31344"/>
                </a:cubicBezTo>
                <a:cubicBezTo>
                  <a:pt x="103007" y="31344"/>
                  <a:pt x="102986" y="31344"/>
                  <a:pt x="102986" y="31344"/>
                </a:cubicBezTo>
                <a:cubicBezTo>
                  <a:pt x="102965" y="31344"/>
                  <a:pt x="102944" y="31323"/>
                  <a:pt x="102923" y="31323"/>
                </a:cubicBezTo>
                <a:cubicBezTo>
                  <a:pt x="102903" y="31323"/>
                  <a:pt x="102882" y="31323"/>
                  <a:pt x="102861" y="31323"/>
                </a:cubicBezTo>
                <a:cubicBezTo>
                  <a:pt x="102861" y="31323"/>
                  <a:pt x="102840" y="31302"/>
                  <a:pt x="102819" y="31302"/>
                </a:cubicBezTo>
                <a:cubicBezTo>
                  <a:pt x="102798" y="31302"/>
                  <a:pt x="102798" y="31302"/>
                  <a:pt x="102777" y="31281"/>
                </a:cubicBezTo>
                <a:lnTo>
                  <a:pt x="102777" y="31281"/>
                </a:lnTo>
                <a:cubicBezTo>
                  <a:pt x="102463" y="31198"/>
                  <a:pt x="102212" y="30967"/>
                  <a:pt x="102087" y="30695"/>
                </a:cubicBezTo>
                <a:cubicBezTo>
                  <a:pt x="102087" y="30695"/>
                  <a:pt x="102087" y="30674"/>
                  <a:pt x="102066" y="30674"/>
                </a:cubicBezTo>
                <a:cubicBezTo>
                  <a:pt x="102003" y="30528"/>
                  <a:pt x="101961" y="30361"/>
                  <a:pt x="101961" y="30193"/>
                </a:cubicBezTo>
                <a:close/>
                <a:moveTo>
                  <a:pt x="102128" y="31930"/>
                </a:moveTo>
                <a:cubicBezTo>
                  <a:pt x="102421" y="32097"/>
                  <a:pt x="102756" y="32202"/>
                  <a:pt x="103133" y="32202"/>
                </a:cubicBezTo>
                <a:cubicBezTo>
                  <a:pt x="104095" y="32202"/>
                  <a:pt x="104911" y="31511"/>
                  <a:pt x="105100" y="30612"/>
                </a:cubicBezTo>
                <a:lnTo>
                  <a:pt x="126086" y="30612"/>
                </a:lnTo>
                <a:lnTo>
                  <a:pt x="122843" y="33855"/>
                </a:lnTo>
                <a:lnTo>
                  <a:pt x="115017" y="41659"/>
                </a:lnTo>
                <a:lnTo>
                  <a:pt x="92378" y="41659"/>
                </a:lnTo>
                <a:close/>
                <a:moveTo>
                  <a:pt x="67960" y="43103"/>
                </a:moveTo>
                <a:lnTo>
                  <a:pt x="72898" y="48041"/>
                </a:lnTo>
                <a:lnTo>
                  <a:pt x="67960" y="52979"/>
                </a:lnTo>
                <a:close/>
                <a:moveTo>
                  <a:pt x="73086" y="49066"/>
                </a:moveTo>
                <a:lnTo>
                  <a:pt x="73086" y="65868"/>
                </a:lnTo>
                <a:cubicBezTo>
                  <a:pt x="72187" y="66056"/>
                  <a:pt x="71517" y="66851"/>
                  <a:pt x="71517" y="67793"/>
                </a:cubicBezTo>
                <a:cubicBezTo>
                  <a:pt x="71517" y="68902"/>
                  <a:pt x="72417" y="69781"/>
                  <a:pt x="73505" y="69781"/>
                </a:cubicBezTo>
                <a:cubicBezTo>
                  <a:pt x="74426" y="69781"/>
                  <a:pt x="75200" y="69153"/>
                  <a:pt x="75430" y="68316"/>
                </a:cubicBezTo>
                <a:lnTo>
                  <a:pt x="93173" y="68316"/>
                </a:lnTo>
                <a:lnTo>
                  <a:pt x="95035" y="70178"/>
                </a:lnTo>
                <a:cubicBezTo>
                  <a:pt x="95035" y="70178"/>
                  <a:pt x="95035" y="70178"/>
                  <a:pt x="95035" y="70178"/>
                </a:cubicBezTo>
                <a:cubicBezTo>
                  <a:pt x="95056" y="70199"/>
                  <a:pt x="95077" y="70199"/>
                  <a:pt x="95098" y="70220"/>
                </a:cubicBezTo>
                <a:cubicBezTo>
                  <a:pt x="95098" y="70220"/>
                  <a:pt x="95119" y="70220"/>
                  <a:pt x="95119" y="70220"/>
                </a:cubicBezTo>
                <a:cubicBezTo>
                  <a:pt x="95140" y="70241"/>
                  <a:pt x="95140" y="70241"/>
                  <a:pt x="95161" y="70262"/>
                </a:cubicBezTo>
                <a:cubicBezTo>
                  <a:pt x="95161" y="70262"/>
                  <a:pt x="95182" y="70262"/>
                  <a:pt x="95182" y="70262"/>
                </a:cubicBezTo>
                <a:cubicBezTo>
                  <a:pt x="95203" y="70283"/>
                  <a:pt x="95224" y="70283"/>
                  <a:pt x="95245" y="70283"/>
                </a:cubicBezTo>
                <a:cubicBezTo>
                  <a:pt x="95245" y="70283"/>
                  <a:pt x="95245" y="70283"/>
                  <a:pt x="95265" y="70283"/>
                </a:cubicBezTo>
                <a:cubicBezTo>
                  <a:pt x="95286" y="70283"/>
                  <a:pt x="95307" y="70304"/>
                  <a:pt x="95328" y="70304"/>
                </a:cubicBezTo>
                <a:cubicBezTo>
                  <a:pt x="95328" y="70304"/>
                  <a:pt x="95328" y="70304"/>
                  <a:pt x="95349" y="70304"/>
                </a:cubicBezTo>
                <a:lnTo>
                  <a:pt x="103279" y="70304"/>
                </a:lnTo>
                <a:cubicBezTo>
                  <a:pt x="103384" y="70304"/>
                  <a:pt x="103509" y="70241"/>
                  <a:pt x="103572" y="70178"/>
                </a:cubicBezTo>
                <a:cubicBezTo>
                  <a:pt x="103656" y="70095"/>
                  <a:pt x="103698" y="69990"/>
                  <a:pt x="103698" y="69864"/>
                </a:cubicBezTo>
                <a:lnTo>
                  <a:pt x="103698" y="62353"/>
                </a:lnTo>
                <a:lnTo>
                  <a:pt x="104304" y="62353"/>
                </a:lnTo>
                <a:lnTo>
                  <a:pt x="111042" y="62353"/>
                </a:lnTo>
                <a:lnTo>
                  <a:pt x="114180" y="65491"/>
                </a:lnTo>
                <a:lnTo>
                  <a:pt x="114599" y="65910"/>
                </a:lnTo>
                <a:lnTo>
                  <a:pt x="107066" y="73421"/>
                </a:lnTo>
                <a:lnTo>
                  <a:pt x="102965" y="77397"/>
                </a:lnTo>
                <a:lnTo>
                  <a:pt x="83423" y="77397"/>
                </a:lnTo>
                <a:lnTo>
                  <a:pt x="64006" y="77397"/>
                </a:lnTo>
                <a:lnTo>
                  <a:pt x="64006" y="58147"/>
                </a:lnTo>
                <a:lnTo>
                  <a:pt x="67835" y="54297"/>
                </a:lnTo>
                <a:close/>
                <a:moveTo>
                  <a:pt x="38793" y="47623"/>
                </a:moveTo>
                <a:lnTo>
                  <a:pt x="49255" y="37161"/>
                </a:lnTo>
                <a:lnTo>
                  <a:pt x="49255" y="47623"/>
                </a:lnTo>
                <a:close/>
                <a:moveTo>
                  <a:pt x="49506" y="48459"/>
                </a:moveTo>
                <a:lnTo>
                  <a:pt x="54611" y="53586"/>
                </a:lnTo>
                <a:lnTo>
                  <a:pt x="43898" y="53586"/>
                </a:lnTo>
                <a:lnTo>
                  <a:pt x="38793" y="48459"/>
                </a:lnTo>
                <a:close/>
                <a:moveTo>
                  <a:pt x="25862" y="60553"/>
                </a:moveTo>
                <a:lnTo>
                  <a:pt x="27536" y="62227"/>
                </a:lnTo>
                <a:cubicBezTo>
                  <a:pt x="27536" y="62227"/>
                  <a:pt x="27536" y="62227"/>
                  <a:pt x="27536" y="62227"/>
                </a:cubicBezTo>
                <a:lnTo>
                  <a:pt x="31511" y="66203"/>
                </a:lnTo>
                <a:lnTo>
                  <a:pt x="35487" y="70178"/>
                </a:lnTo>
                <a:lnTo>
                  <a:pt x="36742" y="71434"/>
                </a:lnTo>
                <a:lnTo>
                  <a:pt x="25862" y="71434"/>
                </a:lnTo>
                <a:lnTo>
                  <a:pt x="14961" y="71434"/>
                </a:lnTo>
                <a:close/>
                <a:moveTo>
                  <a:pt x="14961" y="59528"/>
                </a:moveTo>
                <a:lnTo>
                  <a:pt x="19899" y="54590"/>
                </a:lnTo>
                <a:lnTo>
                  <a:pt x="24837" y="59528"/>
                </a:lnTo>
                <a:close/>
                <a:moveTo>
                  <a:pt x="62185" y="202834"/>
                </a:moveTo>
                <a:lnTo>
                  <a:pt x="65868" y="199172"/>
                </a:lnTo>
                <a:lnTo>
                  <a:pt x="67123" y="197896"/>
                </a:lnTo>
                <a:lnTo>
                  <a:pt x="67123" y="207772"/>
                </a:lnTo>
                <a:close/>
                <a:moveTo>
                  <a:pt x="3223" y="119349"/>
                </a:moveTo>
                <a:cubicBezTo>
                  <a:pt x="3223" y="119976"/>
                  <a:pt x="2700" y="120499"/>
                  <a:pt x="2072" y="120499"/>
                </a:cubicBezTo>
                <a:cubicBezTo>
                  <a:pt x="1423" y="120499"/>
                  <a:pt x="900" y="119976"/>
                  <a:pt x="900" y="119349"/>
                </a:cubicBezTo>
                <a:cubicBezTo>
                  <a:pt x="900" y="118700"/>
                  <a:pt x="1423" y="118177"/>
                  <a:pt x="2072" y="118177"/>
                </a:cubicBezTo>
                <a:cubicBezTo>
                  <a:pt x="2700" y="118177"/>
                  <a:pt x="3223" y="118700"/>
                  <a:pt x="3223" y="119349"/>
                </a:cubicBezTo>
                <a:close/>
                <a:moveTo>
                  <a:pt x="2030" y="61955"/>
                </a:moveTo>
                <a:cubicBezTo>
                  <a:pt x="2993" y="61955"/>
                  <a:pt x="3809" y="61265"/>
                  <a:pt x="3997" y="60365"/>
                </a:cubicBezTo>
                <a:lnTo>
                  <a:pt x="13936" y="60365"/>
                </a:lnTo>
                <a:lnTo>
                  <a:pt x="24837" y="60365"/>
                </a:lnTo>
                <a:lnTo>
                  <a:pt x="13643" y="71559"/>
                </a:lnTo>
                <a:lnTo>
                  <a:pt x="7679" y="77522"/>
                </a:lnTo>
                <a:cubicBezTo>
                  <a:pt x="7533" y="77669"/>
                  <a:pt x="7533" y="77941"/>
                  <a:pt x="7679" y="78108"/>
                </a:cubicBezTo>
                <a:lnTo>
                  <a:pt x="13350" y="83758"/>
                </a:lnTo>
                <a:lnTo>
                  <a:pt x="1737" y="95370"/>
                </a:lnTo>
                <a:cubicBezTo>
                  <a:pt x="1716" y="95391"/>
                  <a:pt x="1695" y="95412"/>
                  <a:pt x="1695" y="95433"/>
                </a:cubicBezTo>
                <a:cubicBezTo>
                  <a:pt x="1674" y="95433"/>
                  <a:pt x="1674" y="95454"/>
                  <a:pt x="1674" y="95454"/>
                </a:cubicBezTo>
                <a:cubicBezTo>
                  <a:pt x="1674" y="95475"/>
                  <a:pt x="1653" y="95475"/>
                  <a:pt x="1653" y="95496"/>
                </a:cubicBezTo>
                <a:cubicBezTo>
                  <a:pt x="1653" y="95496"/>
                  <a:pt x="1653" y="95517"/>
                  <a:pt x="1633" y="95517"/>
                </a:cubicBezTo>
                <a:cubicBezTo>
                  <a:pt x="1633" y="95538"/>
                  <a:pt x="1633" y="95559"/>
                  <a:pt x="1612" y="95579"/>
                </a:cubicBezTo>
                <a:cubicBezTo>
                  <a:pt x="1612" y="95579"/>
                  <a:pt x="1612" y="95579"/>
                  <a:pt x="1612" y="95579"/>
                </a:cubicBezTo>
                <a:cubicBezTo>
                  <a:pt x="1612" y="95621"/>
                  <a:pt x="1612" y="95642"/>
                  <a:pt x="1612" y="95663"/>
                </a:cubicBezTo>
                <a:cubicBezTo>
                  <a:pt x="1612" y="95663"/>
                  <a:pt x="1612" y="95663"/>
                  <a:pt x="1612" y="95663"/>
                </a:cubicBezTo>
                <a:lnTo>
                  <a:pt x="1612" y="117382"/>
                </a:lnTo>
                <a:cubicBezTo>
                  <a:pt x="712" y="117591"/>
                  <a:pt x="21" y="118386"/>
                  <a:pt x="42" y="119370"/>
                </a:cubicBezTo>
                <a:cubicBezTo>
                  <a:pt x="42" y="120416"/>
                  <a:pt x="900" y="121295"/>
                  <a:pt x="1946" y="121357"/>
                </a:cubicBezTo>
                <a:cubicBezTo>
                  <a:pt x="3118" y="121420"/>
                  <a:pt x="4081" y="120499"/>
                  <a:pt x="4081" y="119349"/>
                </a:cubicBezTo>
                <a:cubicBezTo>
                  <a:pt x="4081" y="118365"/>
                  <a:pt x="3390" y="117549"/>
                  <a:pt x="2449" y="117361"/>
                </a:cubicBezTo>
                <a:lnTo>
                  <a:pt x="2449" y="96103"/>
                </a:lnTo>
                <a:lnTo>
                  <a:pt x="25674" y="96103"/>
                </a:lnTo>
                <a:lnTo>
                  <a:pt x="30800" y="101208"/>
                </a:lnTo>
                <a:lnTo>
                  <a:pt x="21887" y="101208"/>
                </a:lnTo>
                <a:cubicBezTo>
                  <a:pt x="21698" y="100287"/>
                  <a:pt x="20882" y="99597"/>
                  <a:pt x="19899" y="99597"/>
                </a:cubicBezTo>
                <a:cubicBezTo>
                  <a:pt x="18790" y="99597"/>
                  <a:pt x="17869" y="100497"/>
                  <a:pt x="17869" y="101626"/>
                </a:cubicBezTo>
                <a:cubicBezTo>
                  <a:pt x="17869" y="102024"/>
                  <a:pt x="17995" y="102401"/>
                  <a:pt x="18204" y="102714"/>
                </a:cubicBezTo>
                <a:lnTo>
                  <a:pt x="7700" y="113239"/>
                </a:lnTo>
                <a:cubicBezTo>
                  <a:pt x="7533" y="113406"/>
                  <a:pt x="7533" y="113657"/>
                  <a:pt x="7700" y="113825"/>
                </a:cubicBezTo>
                <a:lnTo>
                  <a:pt x="18874" y="125019"/>
                </a:lnTo>
                <a:lnTo>
                  <a:pt x="7993" y="125019"/>
                </a:lnTo>
                <a:cubicBezTo>
                  <a:pt x="7972" y="125019"/>
                  <a:pt x="7972" y="125019"/>
                  <a:pt x="7972" y="125019"/>
                </a:cubicBezTo>
                <a:cubicBezTo>
                  <a:pt x="7951" y="125019"/>
                  <a:pt x="7951" y="125019"/>
                  <a:pt x="7930" y="125019"/>
                </a:cubicBezTo>
                <a:cubicBezTo>
                  <a:pt x="7930" y="125019"/>
                  <a:pt x="7910" y="125019"/>
                  <a:pt x="7910" y="125019"/>
                </a:cubicBezTo>
                <a:cubicBezTo>
                  <a:pt x="7889" y="125040"/>
                  <a:pt x="7889" y="125040"/>
                  <a:pt x="7868" y="125040"/>
                </a:cubicBezTo>
                <a:cubicBezTo>
                  <a:pt x="7868" y="125040"/>
                  <a:pt x="7847" y="125040"/>
                  <a:pt x="7847" y="125040"/>
                </a:cubicBezTo>
                <a:cubicBezTo>
                  <a:pt x="7847" y="125040"/>
                  <a:pt x="7826" y="125040"/>
                  <a:pt x="7826" y="125061"/>
                </a:cubicBezTo>
                <a:cubicBezTo>
                  <a:pt x="7826" y="125061"/>
                  <a:pt x="7826" y="125061"/>
                  <a:pt x="7826" y="125061"/>
                </a:cubicBezTo>
                <a:cubicBezTo>
                  <a:pt x="7805" y="125061"/>
                  <a:pt x="7805" y="125061"/>
                  <a:pt x="7784" y="125082"/>
                </a:cubicBezTo>
                <a:cubicBezTo>
                  <a:pt x="7784" y="125082"/>
                  <a:pt x="7763" y="125082"/>
                  <a:pt x="7763" y="125082"/>
                </a:cubicBezTo>
                <a:cubicBezTo>
                  <a:pt x="7763" y="125082"/>
                  <a:pt x="7742" y="125103"/>
                  <a:pt x="7742" y="125103"/>
                </a:cubicBezTo>
                <a:cubicBezTo>
                  <a:pt x="7721" y="125103"/>
                  <a:pt x="7721" y="125124"/>
                  <a:pt x="7721" y="125124"/>
                </a:cubicBezTo>
                <a:cubicBezTo>
                  <a:pt x="7700" y="125124"/>
                  <a:pt x="7700" y="125145"/>
                  <a:pt x="7700" y="125145"/>
                </a:cubicBezTo>
                <a:cubicBezTo>
                  <a:pt x="7679" y="125145"/>
                  <a:pt x="7679" y="125165"/>
                  <a:pt x="7679" y="125165"/>
                </a:cubicBezTo>
                <a:cubicBezTo>
                  <a:pt x="7658" y="125165"/>
                  <a:pt x="7658" y="125186"/>
                  <a:pt x="7658" y="125186"/>
                </a:cubicBezTo>
                <a:cubicBezTo>
                  <a:pt x="7638" y="125207"/>
                  <a:pt x="7638" y="125207"/>
                  <a:pt x="7638" y="125207"/>
                </a:cubicBezTo>
                <a:cubicBezTo>
                  <a:pt x="7638" y="125228"/>
                  <a:pt x="7617" y="125228"/>
                  <a:pt x="7617" y="125249"/>
                </a:cubicBezTo>
                <a:cubicBezTo>
                  <a:pt x="7617" y="125249"/>
                  <a:pt x="7617" y="125270"/>
                  <a:pt x="7596" y="125270"/>
                </a:cubicBezTo>
                <a:cubicBezTo>
                  <a:pt x="7596" y="125270"/>
                  <a:pt x="7596" y="125270"/>
                  <a:pt x="7596" y="125270"/>
                </a:cubicBezTo>
                <a:cubicBezTo>
                  <a:pt x="7596" y="125291"/>
                  <a:pt x="7596" y="125291"/>
                  <a:pt x="7596" y="125291"/>
                </a:cubicBezTo>
                <a:cubicBezTo>
                  <a:pt x="7596" y="125312"/>
                  <a:pt x="7596" y="125312"/>
                  <a:pt x="7575" y="125333"/>
                </a:cubicBezTo>
                <a:cubicBezTo>
                  <a:pt x="7575" y="125333"/>
                  <a:pt x="7575" y="125354"/>
                  <a:pt x="7575" y="125354"/>
                </a:cubicBezTo>
                <a:cubicBezTo>
                  <a:pt x="7575" y="125375"/>
                  <a:pt x="7575" y="125375"/>
                  <a:pt x="7575" y="125396"/>
                </a:cubicBezTo>
                <a:cubicBezTo>
                  <a:pt x="7575" y="125396"/>
                  <a:pt x="7575" y="125417"/>
                  <a:pt x="7575" y="125417"/>
                </a:cubicBezTo>
                <a:cubicBezTo>
                  <a:pt x="7575" y="125437"/>
                  <a:pt x="7575" y="125437"/>
                  <a:pt x="7575" y="125437"/>
                </a:cubicBezTo>
                <a:lnTo>
                  <a:pt x="7575" y="137343"/>
                </a:lnTo>
                <a:cubicBezTo>
                  <a:pt x="7575" y="137469"/>
                  <a:pt x="7617" y="137573"/>
                  <a:pt x="7700" y="137636"/>
                </a:cubicBezTo>
                <a:lnTo>
                  <a:pt x="13643" y="143599"/>
                </a:lnTo>
                <a:cubicBezTo>
                  <a:pt x="13810" y="143767"/>
                  <a:pt x="14082" y="143767"/>
                  <a:pt x="14249" y="143599"/>
                </a:cubicBezTo>
                <a:lnTo>
                  <a:pt x="20192" y="137657"/>
                </a:lnTo>
                <a:lnTo>
                  <a:pt x="25862" y="131987"/>
                </a:lnTo>
                <a:lnTo>
                  <a:pt x="31218" y="137343"/>
                </a:lnTo>
                <a:lnTo>
                  <a:pt x="25548" y="143013"/>
                </a:lnTo>
                <a:cubicBezTo>
                  <a:pt x="25402" y="143160"/>
                  <a:pt x="25402" y="143432"/>
                  <a:pt x="25548" y="143599"/>
                </a:cubicBezTo>
                <a:lnTo>
                  <a:pt x="31511" y="149562"/>
                </a:lnTo>
                <a:lnTo>
                  <a:pt x="37182" y="155212"/>
                </a:lnTo>
                <a:lnTo>
                  <a:pt x="31511" y="160861"/>
                </a:lnTo>
                <a:cubicBezTo>
                  <a:pt x="31365" y="161008"/>
                  <a:pt x="31344" y="161259"/>
                  <a:pt x="31490" y="161426"/>
                </a:cubicBezTo>
                <a:cubicBezTo>
                  <a:pt x="31553" y="161531"/>
                  <a:pt x="31700" y="161593"/>
                  <a:pt x="31825" y="161593"/>
                </a:cubicBezTo>
                <a:lnTo>
                  <a:pt x="43731" y="161593"/>
                </a:lnTo>
                <a:cubicBezTo>
                  <a:pt x="43835" y="161593"/>
                  <a:pt x="43940" y="161531"/>
                  <a:pt x="44024" y="161468"/>
                </a:cubicBezTo>
                <a:lnTo>
                  <a:pt x="49673" y="155798"/>
                </a:lnTo>
                <a:lnTo>
                  <a:pt x="60574" y="166699"/>
                </a:lnTo>
                <a:lnTo>
                  <a:pt x="49694" y="166699"/>
                </a:lnTo>
                <a:cubicBezTo>
                  <a:pt x="49568" y="166699"/>
                  <a:pt x="49422" y="166741"/>
                  <a:pt x="49338" y="166866"/>
                </a:cubicBezTo>
                <a:cubicBezTo>
                  <a:pt x="49213" y="167034"/>
                  <a:pt x="49234" y="167264"/>
                  <a:pt x="49380" y="167410"/>
                </a:cubicBezTo>
                <a:lnTo>
                  <a:pt x="55343" y="173373"/>
                </a:lnTo>
                <a:lnTo>
                  <a:pt x="61160" y="179190"/>
                </a:lnTo>
                <a:lnTo>
                  <a:pt x="61160" y="186953"/>
                </a:lnTo>
                <a:cubicBezTo>
                  <a:pt x="61160" y="187078"/>
                  <a:pt x="61223" y="187183"/>
                  <a:pt x="61286" y="187267"/>
                </a:cubicBezTo>
                <a:lnTo>
                  <a:pt x="65261" y="191221"/>
                </a:lnTo>
                <a:cubicBezTo>
                  <a:pt x="65261" y="191221"/>
                  <a:pt x="65261" y="191242"/>
                  <a:pt x="65261" y="191242"/>
                </a:cubicBezTo>
                <a:cubicBezTo>
                  <a:pt x="65282" y="191242"/>
                  <a:pt x="65303" y="191263"/>
                  <a:pt x="65324" y="191284"/>
                </a:cubicBezTo>
                <a:cubicBezTo>
                  <a:pt x="65324" y="191284"/>
                  <a:pt x="65324" y="191284"/>
                  <a:pt x="65324" y="191284"/>
                </a:cubicBezTo>
                <a:cubicBezTo>
                  <a:pt x="65324" y="191284"/>
                  <a:pt x="65324" y="191284"/>
                  <a:pt x="65324" y="191284"/>
                </a:cubicBezTo>
                <a:cubicBezTo>
                  <a:pt x="65324" y="191284"/>
                  <a:pt x="65324" y="191284"/>
                  <a:pt x="65345" y="191284"/>
                </a:cubicBezTo>
                <a:cubicBezTo>
                  <a:pt x="65345" y="191305"/>
                  <a:pt x="65366" y="191305"/>
                  <a:pt x="65387" y="191326"/>
                </a:cubicBezTo>
                <a:cubicBezTo>
                  <a:pt x="65387" y="191326"/>
                  <a:pt x="65387" y="191326"/>
                  <a:pt x="65408" y="191326"/>
                </a:cubicBezTo>
                <a:cubicBezTo>
                  <a:pt x="65408" y="191326"/>
                  <a:pt x="65408" y="191326"/>
                  <a:pt x="65408" y="191326"/>
                </a:cubicBezTo>
                <a:cubicBezTo>
                  <a:pt x="65428" y="191326"/>
                  <a:pt x="65449" y="191326"/>
                  <a:pt x="65470" y="191347"/>
                </a:cubicBezTo>
                <a:cubicBezTo>
                  <a:pt x="65470" y="191347"/>
                  <a:pt x="65470" y="191347"/>
                  <a:pt x="65470" y="191347"/>
                </a:cubicBezTo>
                <a:cubicBezTo>
                  <a:pt x="65491" y="191347"/>
                  <a:pt x="65491" y="191347"/>
                  <a:pt x="65491" y="191347"/>
                </a:cubicBezTo>
                <a:cubicBezTo>
                  <a:pt x="65512" y="191347"/>
                  <a:pt x="65533" y="191347"/>
                  <a:pt x="65554" y="191347"/>
                </a:cubicBezTo>
                <a:lnTo>
                  <a:pt x="73505" y="191347"/>
                </a:lnTo>
                <a:cubicBezTo>
                  <a:pt x="73505" y="191347"/>
                  <a:pt x="73505" y="191347"/>
                  <a:pt x="73505" y="191347"/>
                </a:cubicBezTo>
                <a:cubicBezTo>
                  <a:pt x="73526" y="191347"/>
                  <a:pt x="73568" y="191347"/>
                  <a:pt x="73589" y="191347"/>
                </a:cubicBezTo>
                <a:cubicBezTo>
                  <a:pt x="73589" y="191347"/>
                  <a:pt x="73589" y="191347"/>
                  <a:pt x="73589" y="191347"/>
                </a:cubicBezTo>
                <a:cubicBezTo>
                  <a:pt x="73589" y="191347"/>
                  <a:pt x="73610" y="191347"/>
                  <a:pt x="73631" y="191326"/>
                </a:cubicBezTo>
                <a:cubicBezTo>
                  <a:pt x="73631" y="191326"/>
                  <a:pt x="73651" y="191326"/>
                  <a:pt x="73672" y="191326"/>
                </a:cubicBezTo>
                <a:cubicBezTo>
                  <a:pt x="73672" y="191326"/>
                  <a:pt x="73672" y="191326"/>
                  <a:pt x="73672" y="191326"/>
                </a:cubicBezTo>
                <a:cubicBezTo>
                  <a:pt x="73672" y="191305"/>
                  <a:pt x="73693" y="191305"/>
                  <a:pt x="73693" y="191305"/>
                </a:cubicBezTo>
                <a:cubicBezTo>
                  <a:pt x="73714" y="191284"/>
                  <a:pt x="73735" y="191284"/>
                  <a:pt x="73735" y="191284"/>
                </a:cubicBezTo>
                <a:cubicBezTo>
                  <a:pt x="73735" y="191284"/>
                  <a:pt x="73735" y="191284"/>
                  <a:pt x="73735" y="191284"/>
                </a:cubicBezTo>
                <a:cubicBezTo>
                  <a:pt x="73756" y="191263"/>
                  <a:pt x="73777" y="191242"/>
                  <a:pt x="73798" y="191221"/>
                </a:cubicBezTo>
                <a:lnTo>
                  <a:pt x="79029" y="185990"/>
                </a:lnTo>
                <a:lnTo>
                  <a:pt x="79029" y="196473"/>
                </a:lnTo>
                <a:lnTo>
                  <a:pt x="67542" y="196473"/>
                </a:lnTo>
                <a:cubicBezTo>
                  <a:pt x="67542" y="196473"/>
                  <a:pt x="67542" y="196473"/>
                  <a:pt x="67542" y="196473"/>
                </a:cubicBezTo>
                <a:cubicBezTo>
                  <a:pt x="67521" y="196473"/>
                  <a:pt x="67479" y="196473"/>
                  <a:pt x="67458" y="196473"/>
                </a:cubicBezTo>
                <a:cubicBezTo>
                  <a:pt x="67458" y="196473"/>
                  <a:pt x="67458" y="196473"/>
                  <a:pt x="67458" y="196473"/>
                </a:cubicBezTo>
                <a:cubicBezTo>
                  <a:pt x="67437" y="196473"/>
                  <a:pt x="67416" y="196494"/>
                  <a:pt x="67395" y="196494"/>
                </a:cubicBezTo>
                <a:cubicBezTo>
                  <a:pt x="67374" y="196494"/>
                  <a:pt x="67374" y="196494"/>
                  <a:pt x="67374" y="196515"/>
                </a:cubicBezTo>
                <a:cubicBezTo>
                  <a:pt x="67353" y="196515"/>
                  <a:pt x="67333" y="196515"/>
                  <a:pt x="67333" y="196536"/>
                </a:cubicBezTo>
                <a:cubicBezTo>
                  <a:pt x="67312" y="196536"/>
                  <a:pt x="67312" y="196536"/>
                  <a:pt x="67312" y="196536"/>
                </a:cubicBezTo>
                <a:cubicBezTo>
                  <a:pt x="67291" y="196557"/>
                  <a:pt x="67270" y="196578"/>
                  <a:pt x="67249" y="196578"/>
                </a:cubicBezTo>
                <a:lnTo>
                  <a:pt x="65387" y="198440"/>
                </a:lnTo>
                <a:lnTo>
                  <a:pt x="64550" y="199298"/>
                </a:lnTo>
                <a:lnTo>
                  <a:pt x="61118" y="202708"/>
                </a:lnTo>
                <a:cubicBezTo>
                  <a:pt x="61055" y="202771"/>
                  <a:pt x="61055" y="202897"/>
                  <a:pt x="61118" y="202980"/>
                </a:cubicBezTo>
                <a:lnTo>
                  <a:pt x="61286" y="203127"/>
                </a:lnTo>
                <a:lnTo>
                  <a:pt x="67249" y="209090"/>
                </a:lnTo>
                <a:cubicBezTo>
                  <a:pt x="67270" y="209111"/>
                  <a:pt x="67291" y="209132"/>
                  <a:pt x="67312" y="209132"/>
                </a:cubicBezTo>
                <a:cubicBezTo>
                  <a:pt x="67312" y="209132"/>
                  <a:pt x="67312" y="209153"/>
                  <a:pt x="67333" y="209153"/>
                </a:cubicBezTo>
                <a:cubicBezTo>
                  <a:pt x="67333" y="209153"/>
                  <a:pt x="67353" y="209174"/>
                  <a:pt x="67374" y="209174"/>
                </a:cubicBezTo>
                <a:cubicBezTo>
                  <a:pt x="67374" y="209174"/>
                  <a:pt x="67374" y="209174"/>
                  <a:pt x="67395" y="209174"/>
                </a:cubicBezTo>
                <a:cubicBezTo>
                  <a:pt x="67416" y="209195"/>
                  <a:pt x="67437" y="209195"/>
                  <a:pt x="67458" y="209195"/>
                </a:cubicBezTo>
                <a:cubicBezTo>
                  <a:pt x="67458" y="209195"/>
                  <a:pt x="67458" y="209195"/>
                  <a:pt x="67458" y="209216"/>
                </a:cubicBezTo>
                <a:cubicBezTo>
                  <a:pt x="67479" y="209216"/>
                  <a:pt x="67521" y="209216"/>
                  <a:pt x="67542" y="209216"/>
                </a:cubicBezTo>
                <a:lnTo>
                  <a:pt x="67542" y="209216"/>
                </a:lnTo>
                <a:lnTo>
                  <a:pt x="79468" y="209216"/>
                </a:lnTo>
                <a:cubicBezTo>
                  <a:pt x="79489" y="209216"/>
                  <a:pt x="79510" y="209216"/>
                  <a:pt x="79531" y="209216"/>
                </a:cubicBezTo>
                <a:cubicBezTo>
                  <a:pt x="79552" y="209195"/>
                  <a:pt x="79573" y="209195"/>
                  <a:pt x="79594" y="209195"/>
                </a:cubicBezTo>
                <a:cubicBezTo>
                  <a:pt x="79594" y="209195"/>
                  <a:pt x="79615" y="209195"/>
                  <a:pt x="79615" y="209174"/>
                </a:cubicBezTo>
                <a:cubicBezTo>
                  <a:pt x="79636" y="209174"/>
                  <a:pt x="79656" y="209174"/>
                  <a:pt x="79677" y="209153"/>
                </a:cubicBezTo>
                <a:cubicBezTo>
                  <a:pt x="79677" y="209153"/>
                  <a:pt x="79677" y="209153"/>
                  <a:pt x="79698" y="209153"/>
                </a:cubicBezTo>
                <a:cubicBezTo>
                  <a:pt x="79719" y="209132"/>
                  <a:pt x="79740" y="209111"/>
                  <a:pt x="79761" y="209090"/>
                </a:cubicBezTo>
                <a:lnTo>
                  <a:pt x="85410" y="203441"/>
                </a:lnTo>
                <a:lnTo>
                  <a:pt x="91081" y="209090"/>
                </a:lnTo>
                <a:cubicBezTo>
                  <a:pt x="91227" y="209257"/>
                  <a:pt x="91499" y="209257"/>
                  <a:pt x="91667" y="209090"/>
                </a:cubicBezTo>
                <a:lnTo>
                  <a:pt x="97630" y="203127"/>
                </a:lnTo>
                <a:lnTo>
                  <a:pt x="109535" y="191221"/>
                </a:lnTo>
                <a:lnTo>
                  <a:pt x="121441" y="179316"/>
                </a:lnTo>
                <a:lnTo>
                  <a:pt x="143829" y="156948"/>
                </a:lnTo>
                <a:cubicBezTo>
                  <a:pt x="144122" y="157137"/>
                  <a:pt x="144478" y="157241"/>
                  <a:pt x="144854" y="157241"/>
                </a:cubicBezTo>
                <a:cubicBezTo>
                  <a:pt x="145963" y="157241"/>
                  <a:pt x="146863" y="156321"/>
                  <a:pt x="146863" y="155212"/>
                </a:cubicBezTo>
                <a:cubicBezTo>
                  <a:pt x="146863" y="154835"/>
                  <a:pt x="146758" y="154479"/>
                  <a:pt x="146591" y="154187"/>
                </a:cubicBezTo>
                <a:lnTo>
                  <a:pt x="153203" y="147575"/>
                </a:lnTo>
                <a:lnTo>
                  <a:pt x="157178" y="143599"/>
                </a:lnTo>
                <a:lnTo>
                  <a:pt x="167117" y="133681"/>
                </a:lnTo>
                <a:lnTo>
                  <a:pt x="175696" y="125103"/>
                </a:lnTo>
                <a:cubicBezTo>
                  <a:pt x="175989" y="125291"/>
                  <a:pt x="176365" y="125396"/>
                  <a:pt x="176742" y="125396"/>
                </a:cubicBezTo>
                <a:cubicBezTo>
                  <a:pt x="177851" y="125396"/>
                  <a:pt x="178771" y="124496"/>
                  <a:pt x="178771" y="123387"/>
                </a:cubicBezTo>
                <a:cubicBezTo>
                  <a:pt x="178771" y="122989"/>
                  <a:pt x="178667" y="122634"/>
                  <a:pt x="178458" y="122320"/>
                </a:cubicBezTo>
                <a:lnTo>
                  <a:pt x="186953" y="113825"/>
                </a:lnTo>
                <a:lnTo>
                  <a:pt x="204821" y="95977"/>
                </a:lnTo>
                <a:lnTo>
                  <a:pt x="210784" y="90014"/>
                </a:lnTo>
                <a:lnTo>
                  <a:pt x="216748" y="84071"/>
                </a:lnTo>
                <a:lnTo>
                  <a:pt x="228653" y="72166"/>
                </a:lnTo>
                <a:lnTo>
                  <a:pt x="238571" y="62227"/>
                </a:lnTo>
                <a:lnTo>
                  <a:pt x="258427" y="42392"/>
                </a:lnTo>
                <a:lnTo>
                  <a:pt x="258427" y="42392"/>
                </a:lnTo>
                <a:cubicBezTo>
                  <a:pt x="258448" y="42371"/>
                  <a:pt x="258469" y="42350"/>
                  <a:pt x="258469" y="42329"/>
                </a:cubicBezTo>
                <a:cubicBezTo>
                  <a:pt x="258490" y="42329"/>
                  <a:pt x="258490" y="42329"/>
                  <a:pt x="258490" y="42308"/>
                </a:cubicBezTo>
                <a:cubicBezTo>
                  <a:pt x="258490" y="42308"/>
                  <a:pt x="258511" y="42287"/>
                  <a:pt x="258511" y="42266"/>
                </a:cubicBezTo>
                <a:cubicBezTo>
                  <a:pt x="258511" y="42266"/>
                  <a:pt x="258511" y="42266"/>
                  <a:pt x="258511" y="42245"/>
                </a:cubicBezTo>
                <a:cubicBezTo>
                  <a:pt x="258511" y="42245"/>
                  <a:pt x="258532" y="42245"/>
                  <a:pt x="258532" y="42245"/>
                </a:cubicBezTo>
                <a:cubicBezTo>
                  <a:pt x="258532" y="42224"/>
                  <a:pt x="258532" y="42224"/>
                  <a:pt x="258532" y="42203"/>
                </a:cubicBezTo>
                <a:cubicBezTo>
                  <a:pt x="258532" y="42203"/>
                  <a:pt x="258532" y="42182"/>
                  <a:pt x="258532" y="42182"/>
                </a:cubicBezTo>
                <a:cubicBezTo>
                  <a:pt x="258553" y="42182"/>
                  <a:pt x="258553" y="42161"/>
                  <a:pt x="258553" y="42161"/>
                </a:cubicBezTo>
                <a:cubicBezTo>
                  <a:pt x="258553" y="42141"/>
                  <a:pt x="258553" y="42141"/>
                  <a:pt x="258553" y="42120"/>
                </a:cubicBezTo>
                <a:lnTo>
                  <a:pt x="258553" y="42099"/>
                </a:lnTo>
                <a:lnTo>
                  <a:pt x="258553" y="42057"/>
                </a:lnTo>
                <a:cubicBezTo>
                  <a:pt x="258553" y="42057"/>
                  <a:pt x="258553" y="42036"/>
                  <a:pt x="258553" y="42036"/>
                </a:cubicBezTo>
                <a:cubicBezTo>
                  <a:pt x="258553" y="42015"/>
                  <a:pt x="258553" y="42015"/>
                  <a:pt x="258532" y="41994"/>
                </a:cubicBezTo>
                <a:cubicBezTo>
                  <a:pt x="258532" y="41994"/>
                  <a:pt x="258532" y="41973"/>
                  <a:pt x="258532" y="41973"/>
                </a:cubicBezTo>
                <a:cubicBezTo>
                  <a:pt x="258532" y="41952"/>
                  <a:pt x="258532" y="41952"/>
                  <a:pt x="258532" y="41931"/>
                </a:cubicBezTo>
                <a:cubicBezTo>
                  <a:pt x="258532" y="41931"/>
                  <a:pt x="258511" y="41931"/>
                  <a:pt x="258511" y="41931"/>
                </a:cubicBezTo>
                <a:cubicBezTo>
                  <a:pt x="258511" y="41931"/>
                  <a:pt x="258511" y="41910"/>
                  <a:pt x="258511" y="41910"/>
                </a:cubicBezTo>
                <a:cubicBezTo>
                  <a:pt x="258511" y="41910"/>
                  <a:pt x="258511" y="41889"/>
                  <a:pt x="258490" y="41889"/>
                </a:cubicBezTo>
                <a:cubicBezTo>
                  <a:pt x="258490" y="41869"/>
                  <a:pt x="258490" y="41869"/>
                  <a:pt x="258490" y="41848"/>
                </a:cubicBezTo>
                <a:cubicBezTo>
                  <a:pt x="258469" y="41848"/>
                  <a:pt x="258469" y="41848"/>
                  <a:pt x="258469" y="41827"/>
                </a:cubicBezTo>
                <a:cubicBezTo>
                  <a:pt x="258448" y="41827"/>
                  <a:pt x="258448" y="41806"/>
                  <a:pt x="258448" y="41806"/>
                </a:cubicBezTo>
                <a:cubicBezTo>
                  <a:pt x="258427" y="41806"/>
                  <a:pt x="258427" y="41806"/>
                  <a:pt x="258427" y="41785"/>
                </a:cubicBezTo>
                <a:lnTo>
                  <a:pt x="248510" y="31867"/>
                </a:lnTo>
                <a:cubicBezTo>
                  <a:pt x="248426" y="31783"/>
                  <a:pt x="248321" y="31742"/>
                  <a:pt x="248196" y="31742"/>
                </a:cubicBezTo>
                <a:lnTo>
                  <a:pt x="209508" y="31742"/>
                </a:lnTo>
                <a:lnTo>
                  <a:pt x="216748" y="24523"/>
                </a:lnTo>
                <a:lnTo>
                  <a:pt x="216748" y="24523"/>
                </a:lnTo>
                <a:lnTo>
                  <a:pt x="216748" y="24523"/>
                </a:lnTo>
                <a:cubicBezTo>
                  <a:pt x="216748" y="24502"/>
                  <a:pt x="216769" y="24481"/>
                  <a:pt x="216790" y="24460"/>
                </a:cubicBezTo>
                <a:cubicBezTo>
                  <a:pt x="216790" y="24460"/>
                  <a:pt x="216790" y="24460"/>
                  <a:pt x="216790" y="24460"/>
                </a:cubicBezTo>
                <a:cubicBezTo>
                  <a:pt x="216790" y="24460"/>
                  <a:pt x="216790" y="24460"/>
                  <a:pt x="216790" y="24460"/>
                </a:cubicBezTo>
                <a:cubicBezTo>
                  <a:pt x="216810" y="24439"/>
                  <a:pt x="216810" y="24418"/>
                  <a:pt x="216831" y="24397"/>
                </a:cubicBezTo>
                <a:cubicBezTo>
                  <a:pt x="216831" y="24397"/>
                  <a:pt x="216831" y="24397"/>
                  <a:pt x="216831" y="24397"/>
                </a:cubicBezTo>
                <a:cubicBezTo>
                  <a:pt x="216831" y="24397"/>
                  <a:pt x="216831" y="24397"/>
                  <a:pt x="216831" y="24397"/>
                </a:cubicBezTo>
                <a:cubicBezTo>
                  <a:pt x="216831" y="24397"/>
                  <a:pt x="216831" y="24376"/>
                  <a:pt x="216831" y="24376"/>
                </a:cubicBezTo>
                <a:cubicBezTo>
                  <a:pt x="216831" y="24376"/>
                  <a:pt x="216831" y="24355"/>
                  <a:pt x="216852" y="24355"/>
                </a:cubicBezTo>
                <a:cubicBezTo>
                  <a:pt x="216852" y="24335"/>
                  <a:pt x="216852" y="24335"/>
                  <a:pt x="216852" y="24314"/>
                </a:cubicBezTo>
                <a:cubicBezTo>
                  <a:pt x="216852" y="24314"/>
                  <a:pt x="216852" y="24314"/>
                  <a:pt x="216852" y="24314"/>
                </a:cubicBezTo>
                <a:cubicBezTo>
                  <a:pt x="216852" y="24314"/>
                  <a:pt x="216852" y="24314"/>
                  <a:pt x="216852" y="24314"/>
                </a:cubicBezTo>
                <a:cubicBezTo>
                  <a:pt x="216852" y="24314"/>
                  <a:pt x="216852" y="24293"/>
                  <a:pt x="216852" y="24293"/>
                </a:cubicBezTo>
                <a:cubicBezTo>
                  <a:pt x="216852" y="24272"/>
                  <a:pt x="216852" y="24272"/>
                  <a:pt x="216852" y="24251"/>
                </a:cubicBezTo>
                <a:cubicBezTo>
                  <a:pt x="216852" y="24251"/>
                  <a:pt x="216852" y="24251"/>
                  <a:pt x="216852" y="24230"/>
                </a:cubicBezTo>
                <a:cubicBezTo>
                  <a:pt x="216852" y="24230"/>
                  <a:pt x="216852" y="24230"/>
                  <a:pt x="216852" y="24230"/>
                </a:cubicBezTo>
                <a:lnTo>
                  <a:pt x="216852" y="16300"/>
                </a:lnTo>
                <a:cubicBezTo>
                  <a:pt x="216852" y="16070"/>
                  <a:pt x="216664" y="15860"/>
                  <a:pt x="216434" y="15860"/>
                </a:cubicBezTo>
                <a:lnTo>
                  <a:pt x="208671" y="15860"/>
                </a:lnTo>
                <a:lnTo>
                  <a:pt x="200846" y="8056"/>
                </a:lnTo>
                <a:lnTo>
                  <a:pt x="192916" y="126"/>
                </a:lnTo>
                <a:cubicBezTo>
                  <a:pt x="192916" y="126"/>
                  <a:pt x="192916" y="126"/>
                  <a:pt x="192916" y="126"/>
                </a:cubicBezTo>
                <a:cubicBezTo>
                  <a:pt x="192916" y="105"/>
                  <a:pt x="192895" y="105"/>
                  <a:pt x="192895" y="105"/>
                </a:cubicBezTo>
                <a:cubicBezTo>
                  <a:pt x="192895" y="105"/>
                  <a:pt x="192874" y="84"/>
                  <a:pt x="192874" y="84"/>
                </a:cubicBezTo>
                <a:cubicBezTo>
                  <a:pt x="192874" y="84"/>
                  <a:pt x="192874" y="84"/>
                  <a:pt x="192853" y="63"/>
                </a:cubicBezTo>
                <a:cubicBezTo>
                  <a:pt x="192853" y="63"/>
                  <a:pt x="192853" y="63"/>
                  <a:pt x="192853" y="63"/>
                </a:cubicBezTo>
                <a:cubicBezTo>
                  <a:pt x="192832" y="63"/>
                  <a:pt x="192832" y="63"/>
                  <a:pt x="192832" y="42"/>
                </a:cubicBezTo>
                <a:cubicBezTo>
                  <a:pt x="192811" y="42"/>
                  <a:pt x="192811" y="42"/>
                  <a:pt x="192790" y="42"/>
                </a:cubicBezTo>
                <a:cubicBezTo>
                  <a:pt x="192790" y="42"/>
                  <a:pt x="192790" y="42"/>
                  <a:pt x="192790" y="42"/>
                </a:cubicBezTo>
                <a:cubicBezTo>
                  <a:pt x="192790" y="21"/>
                  <a:pt x="192790" y="21"/>
                  <a:pt x="192769" y="21"/>
                </a:cubicBezTo>
                <a:cubicBezTo>
                  <a:pt x="192769" y="21"/>
                  <a:pt x="192769" y="21"/>
                  <a:pt x="192769" y="21"/>
                </a:cubicBezTo>
                <a:cubicBezTo>
                  <a:pt x="192769" y="21"/>
                  <a:pt x="192769" y="21"/>
                  <a:pt x="192769" y="21"/>
                </a:cubicBezTo>
                <a:cubicBezTo>
                  <a:pt x="192748" y="21"/>
                  <a:pt x="192748" y="21"/>
                  <a:pt x="192727" y="21"/>
                </a:cubicBezTo>
                <a:cubicBezTo>
                  <a:pt x="192727" y="0"/>
                  <a:pt x="192727" y="0"/>
                  <a:pt x="192707" y="0"/>
                </a:cubicBezTo>
                <a:cubicBezTo>
                  <a:pt x="192707" y="0"/>
                  <a:pt x="192707" y="0"/>
                  <a:pt x="192707" y="0"/>
                </a:cubicBezTo>
                <a:cubicBezTo>
                  <a:pt x="192686" y="0"/>
                  <a:pt x="192686" y="0"/>
                  <a:pt x="192686" y="0"/>
                </a:cubicBezTo>
                <a:cubicBezTo>
                  <a:pt x="192665" y="0"/>
                  <a:pt x="192665" y="0"/>
                  <a:pt x="192644" y="0"/>
                </a:cubicBezTo>
                <a:lnTo>
                  <a:pt x="192623" y="0"/>
                </a:lnTo>
                <a:lnTo>
                  <a:pt x="192623" y="0"/>
                </a:lnTo>
                <a:lnTo>
                  <a:pt x="168791" y="0"/>
                </a:lnTo>
                <a:cubicBezTo>
                  <a:pt x="168561" y="0"/>
                  <a:pt x="168372" y="189"/>
                  <a:pt x="168372" y="419"/>
                </a:cubicBezTo>
                <a:lnTo>
                  <a:pt x="168372" y="23205"/>
                </a:lnTo>
                <a:lnTo>
                  <a:pt x="163142" y="17974"/>
                </a:lnTo>
                <a:lnTo>
                  <a:pt x="157178" y="12031"/>
                </a:lnTo>
                <a:lnTo>
                  <a:pt x="151215" y="6068"/>
                </a:lnTo>
                <a:cubicBezTo>
                  <a:pt x="151069" y="5901"/>
                  <a:pt x="150797" y="5901"/>
                  <a:pt x="150629" y="6068"/>
                </a:cubicBezTo>
                <a:lnTo>
                  <a:pt x="144666" y="12031"/>
                </a:lnTo>
                <a:lnTo>
                  <a:pt x="138724" y="17974"/>
                </a:lnTo>
                <a:lnTo>
                  <a:pt x="132761" y="23937"/>
                </a:lnTo>
                <a:lnTo>
                  <a:pt x="127111" y="29586"/>
                </a:lnTo>
                <a:lnTo>
                  <a:pt x="115499" y="17974"/>
                </a:lnTo>
                <a:cubicBezTo>
                  <a:pt x="115415" y="17890"/>
                  <a:pt x="115310" y="17848"/>
                  <a:pt x="115185" y="17848"/>
                </a:cubicBezTo>
                <a:lnTo>
                  <a:pt x="91374" y="17848"/>
                </a:lnTo>
                <a:cubicBezTo>
                  <a:pt x="91248" y="17848"/>
                  <a:pt x="91144" y="17890"/>
                  <a:pt x="91081" y="17974"/>
                </a:cubicBezTo>
                <a:lnTo>
                  <a:pt x="79280" y="29754"/>
                </a:lnTo>
                <a:lnTo>
                  <a:pt x="55804" y="29754"/>
                </a:lnTo>
                <a:lnTo>
                  <a:pt x="51389" y="25360"/>
                </a:lnTo>
                <a:cubicBezTo>
                  <a:pt x="51598" y="25046"/>
                  <a:pt x="51703" y="24669"/>
                  <a:pt x="51703" y="24293"/>
                </a:cubicBezTo>
                <a:cubicBezTo>
                  <a:pt x="51703" y="23163"/>
                  <a:pt x="50803" y="22263"/>
                  <a:pt x="49673" y="22263"/>
                </a:cubicBezTo>
                <a:cubicBezTo>
                  <a:pt x="48564" y="22263"/>
                  <a:pt x="47664" y="23163"/>
                  <a:pt x="47664" y="24293"/>
                </a:cubicBezTo>
                <a:cubicBezTo>
                  <a:pt x="47664" y="24669"/>
                  <a:pt x="47769" y="25046"/>
                  <a:pt x="47957" y="25339"/>
                </a:cubicBezTo>
                <a:lnTo>
                  <a:pt x="31511" y="41785"/>
                </a:lnTo>
                <a:lnTo>
                  <a:pt x="29649" y="43647"/>
                </a:lnTo>
                <a:lnTo>
                  <a:pt x="10148" y="43647"/>
                </a:lnTo>
                <a:lnTo>
                  <a:pt x="8286" y="41785"/>
                </a:lnTo>
                <a:cubicBezTo>
                  <a:pt x="8119" y="41617"/>
                  <a:pt x="7847" y="41617"/>
                  <a:pt x="7679" y="41785"/>
                </a:cubicBezTo>
                <a:lnTo>
                  <a:pt x="1737" y="47748"/>
                </a:lnTo>
                <a:cubicBezTo>
                  <a:pt x="1716" y="47769"/>
                  <a:pt x="1695" y="47790"/>
                  <a:pt x="1695" y="47811"/>
                </a:cubicBezTo>
                <a:cubicBezTo>
                  <a:pt x="1674" y="47811"/>
                  <a:pt x="1674" y="47811"/>
                  <a:pt x="1674" y="47811"/>
                </a:cubicBezTo>
                <a:cubicBezTo>
                  <a:pt x="1674" y="47832"/>
                  <a:pt x="1653" y="47853"/>
                  <a:pt x="1653" y="47874"/>
                </a:cubicBezTo>
                <a:cubicBezTo>
                  <a:pt x="1653" y="47874"/>
                  <a:pt x="1653" y="47874"/>
                  <a:pt x="1633" y="47895"/>
                </a:cubicBezTo>
                <a:cubicBezTo>
                  <a:pt x="1633" y="47915"/>
                  <a:pt x="1633" y="47936"/>
                  <a:pt x="1612" y="47957"/>
                </a:cubicBezTo>
                <a:cubicBezTo>
                  <a:pt x="1612" y="47957"/>
                  <a:pt x="1612" y="47957"/>
                  <a:pt x="1612" y="47957"/>
                </a:cubicBezTo>
                <a:cubicBezTo>
                  <a:pt x="1612" y="47978"/>
                  <a:pt x="1612" y="48020"/>
                  <a:pt x="1612" y="48041"/>
                </a:cubicBezTo>
                <a:cubicBezTo>
                  <a:pt x="1612" y="48041"/>
                  <a:pt x="1612" y="48041"/>
                  <a:pt x="1612" y="48041"/>
                </a:cubicBezTo>
                <a:lnTo>
                  <a:pt x="1612" y="57959"/>
                </a:lnTo>
                <a:cubicBezTo>
                  <a:pt x="691" y="58147"/>
                  <a:pt x="0" y="58963"/>
                  <a:pt x="0" y="59926"/>
                </a:cubicBezTo>
                <a:cubicBezTo>
                  <a:pt x="0" y="61035"/>
                  <a:pt x="921" y="61955"/>
                  <a:pt x="2030" y="61955"/>
                </a:cubicBezTo>
                <a:close/>
              </a:path>
            </a:pathLst>
          </a:custGeom>
          <a:solidFill>
            <a:srgbClr val="5CCA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000000"/>
              </a:solidFill>
              <a:latin typeface="Arial"/>
              <a:ea typeface="Arial"/>
              <a:cs typeface="Arial"/>
              <a:sym typeface="Arial"/>
            </a:endParaRPr>
          </a:p>
        </p:txBody>
      </p:sp>
      <p:sp>
        <p:nvSpPr>
          <p:cNvPr id="179" name="Google Shape;179;g179e3e1d919_0_3541"/>
          <p:cNvSpPr txBox="1">
            <a:spLocks noGrp="1"/>
          </p:cNvSpPr>
          <p:nvPr>
            <p:ph type="ctrTitle"/>
          </p:nvPr>
        </p:nvSpPr>
        <p:spPr>
          <a:xfrm>
            <a:off x="618800" y="465333"/>
            <a:ext cx="7799100" cy="55140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Clr>
                <a:schemeClr val="lt1"/>
              </a:buClr>
              <a:buSzPts val="6900"/>
              <a:buNone/>
              <a:defRPr sz="6900">
                <a:solidFill>
                  <a:schemeClr val="lt1"/>
                </a:solidFill>
              </a:defRPr>
            </a:lvl2pPr>
            <a:lvl3pPr lvl="2" algn="l">
              <a:lnSpc>
                <a:spcPct val="100000"/>
              </a:lnSpc>
              <a:spcBef>
                <a:spcPts val="0"/>
              </a:spcBef>
              <a:spcAft>
                <a:spcPts val="0"/>
              </a:spcAft>
              <a:buClr>
                <a:schemeClr val="lt1"/>
              </a:buClr>
              <a:buSzPts val="6900"/>
              <a:buNone/>
              <a:defRPr sz="6900">
                <a:solidFill>
                  <a:schemeClr val="lt1"/>
                </a:solidFill>
              </a:defRPr>
            </a:lvl3pPr>
            <a:lvl4pPr lvl="3" algn="l">
              <a:lnSpc>
                <a:spcPct val="100000"/>
              </a:lnSpc>
              <a:spcBef>
                <a:spcPts val="0"/>
              </a:spcBef>
              <a:spcAft>
                <a:spcPts val="0"/>
              </a:spcAft>
              <a:buClr>
                <a:schemeClr val="lt1"/>
              </a:buClr>
              <a:buSzPts val="6900"/>
              <a:buNone/>
              <a:defRPr sz="6900">
                <a:solidFill>
                  <a:schemeClr val="lt1"/>
                </a:solidFill>
              </a:defRPr>
            </a:lvl4pPr>
            <a:lvl5pPr lvl="4" algn="l">
              <a:lnSpc>
                <a:spcPct val="100000"/>
              </a:lnSpc>
              <a:spcBef>
                <a:spcPts val="0"/>
              </a:spcBef>
              <a:spcAft>
                <a:spcPts val="0"/>
              </a:spcAft>
              <a:buClr>
                <a:schemeClr val="lt1"/>
              </a:buClr>
              <a:buSzPts val="6900"/>
              <a:buNone/>
              <a:defRPr sz="6900">
                <a:solidFill>
                  <a:schemeClr val="lt1"/>
                </a:solidFill>
              </a:defRPr>
            </a:lvl5pPr>
            <a:lvl6pPr lvl="5" algn="l">
              <a:lnSpc>
                <a:spcPct val="100000"/>
              </a:lnSpc>
              <a:spcBef>
                <a:spcPts val="0"/>
              </a:spcBef>
              <a:spcAft>
                <a:spcPts val="0"/>
              </a:spcAft>
              <a:buClr>
                <a:schemeClr val="lt1"/>
              </a:buClr>
              <a:buSzPts val="6900"/>
              <a:buNone/>
              <a:defRPr sz="6900">
                <a:solidFill>
                  <a:schemeClr val="lt1"/>
                </a:solidFill>
              </a:defRPr>
            </a:lvl6pPr>
            <a:lvl7pPr lvl="6" algn="l">
              <a:lnSpc>
                <a:spcPct val="100000"/>
              </a:lnSpc>
              <a:spcBef>
                <a:spcPts val="0"/>
              </a:spcBef>
              <a:spcAft>
                <a:spcPts val="0"/>
              </a:spcAft>
              <a:buClr>
                <a:schemeClr val="lt1"/>
              </a:buClr>
              <a:buSzPts val="6900"/>
              <a:buNone/>
              <a:defRPr sz="6900">
                <a:solidFill>
                  <a:schemeClr val="lt1"/>
                </a:solidFill>
              </a:defRPr>
            </a:lvl7pPr>
            <a:lvl8pPr lvl="7" algn="l">
              <a:lnSpc>
                <a:spcPct val="100000"/>
              </a:lnSpc>
              <a:spcBef>
                <a:spcPts val="0"/>
              </a:spcBef>
              <a:spcAft>
                <a:spcPts val="0"/>
              </a:spcAft>
              <a:buClr>
                <a:schemeClr val="lt1"/>
              </a:buClr>
              <a:buSzPts val="6900"/>
              <a:buNone/>
              <a:defRPr sz="6900">
                <a:solidFill>
                  <a:schemeClr val="lt1"/>
                </a:solidFill>
              </a:defRPr>
            </a:lvl8pPr>
            <a:lvl9pPr lvl="8" algn="l">
              <a:lnSpc>
                <a:spcPct val="100000"/>
              </a:lnSpc>
              <a:spcBef>
                <a:spcPts val="0"/>
              </a:spcBef>
              <a:spcAft>
                <a:spcPts val="0"/>
              </a:spcAft>
              <a:buClr>
                <a:schemeClr val="lt1"/>
              </a:buClr>
              <a:buSzPts val="6900"/>
              <a:buNone/>
              <a:defRPr sz="69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iton Header - Blue">
  <p:cSld name="TITLE_1_2">
    <p:bg>
      <p:bgPr>
        <a:solidFill>
          <a:schemeClr val="dk2"/>
        </a:solidFill>
        <a:effectLst/>
      </p:bgPr>
    </p:bg>
    <p:spTree>
      <p:nvGrpSpPr>
        <p:cNvPr id="1" name="Shape 180"/>
        <p:cNvGrpSpPr/>
        <p:nvPr/>
      </p:nvGrpSpPr>
      <p:grpSpPr>
        <a:xfrm>
          <a:off x="0" y="0"/>
          <a:ext cx="0" cy="0"/>
          <a:chOff x="0" y="0"/>
          <a:chExt cx="0" cy="0"/>
        </a:xfrm>
      </p:grpSpPr>
      <p:sp>
        <p:nvSpPr>
          <p:cNvPr id="181" name="Google Shape;181;g179e3e1d919_0_3545"/>
          <p:cNvSpPr/>
          <p:nvPr/>
        </p:nvSpPr>
        <p:spPr>
          <a:xfrm>
            <a:off x="8852633" y="-836297"/>
            <a:ext cx="11803591" cy="9553151"/>
          </a:xfrm>
          <a:custGeom>
            <a:avLst/>
            <a:gdLst/>
            <a:ahLst/>
            <a:cxnLst/>
            <a:rect l="l" t="t" r="r" b="b"/>
            <a:pathLst>
              <a:path w="258553" h="209258" extrusionOk="0">
                <a:moveTo>
                  <a:pt x="1193" y="59131"/>
                </a:moveTo>
                <a:cubicBezTo>
                  <a:pt x="1214" y="59110"/>
                  <a:pt x="1214" y="59089"/>
                  <a:pt x="1235" y="59089"/>
                </a:cubicBezTo>
                <a:cubicBezTo>
                  <a:pt x="1235" y="59068"/>
                  <a:pt x="1256" y="59068"/>
                  <a:pt x="1256" y="59068"/>
                </a:cubicBezTo>
                <a:cubicBezTo>
                  <a:pt x="1340" y="58984"/>
                  <a:pt x="1423" y="58921"/>
                  <a:pt x="1528" y="58879"/>
                </a:cubicBezTo>
                <a:cubicBezTo>
                  <a:pt x="1528" y="58879"/>
                  <a:pt x="1528" y="58879"/>
                  <a:pt x="1528" y="58879"/>
                </a:cubicBezTo>
                <a:cubicBezTo>
                  <a:pt x="1570" y="58859"/>
                  <a:pt x="1591" y="58859"/>
                  <a:pt x="1612" y="58838"/>
                </a:cubicBezTo>
                <a:lnTo>
                  <a:pt x="1612" y="58838"/>
                </a:lnTo>
                <a:cubicBezTo>
                  <a:pt x="1737" y="58796"/>
                  <a:pt x="1884" y="58775"/>
                  <a:pt x="2030" y="58775"/>
                </a:cubicBezTo>
                <a:cubicBezTo>
                  <a:pt x="2177" y="58775"/>
                  <a:pt x="2323" y="58796"/>
                  <a:pt x="2449" y="58838"/>
                </a:cubicBezTo>
                <a:lnTo>
                  <a:pt x="2449" y="58838"/>
                </a:lnTo>
                <a:cubicBezTo>
                  <a:pt x="2762" y="58963"/>
                  <a:pt x="3013" y="59214"/>
                  <a:pt x="3118" y="59528"/>
                </a:cubicBezTo>
                <a:lnTo>
                  <a:pt x="3118" y="59528"/>
                </a:lnTo>
                <a:cubicBezTo>
                  <a:pt x="3181" y="59654"/>
                  <a:pt x="3202" y="59779"/>
                  <a:pt x="3202" y="59926"/>
                </a:cubicBezTo>
                <a:cubicBezTo>
                  <a:pt x="3202" y="60093"/>
                  <a:pt x="3160" y="60239"/>
                  <a:pt x="3118" y="60365"/>
                </a:cubicBezTo>
                <a:cubicBezTo>
                  <a:pt x="3118" y="60365"/>
                  <a:pt x="3118" y="60365"/>
                  <a:pt x="3118" y="60365"/>
                </a:cubicBezTo>
                <a:cubicBezTo>
                  <a:pt x="3097" y="60386"/>
                  <a:pt x="3097" y="60407"/>
                  <a:pt x="3097" y="60407"/>
                </a:cubicBezTo>
                <a:cubicBezTo>
                  <a:pt x="3076" y="60428"/>
                  <a:pt x="3076" y="60449"/>
                  <a:pt x="3076" y="60470"/>
                </a:cubicBezTo>
                <a:cubicBezTo>
                  <a:pt x="3055" y="60470"/>
                  <a:pt x="3055" y="60491"/>
                  <a:pt x="3034" y="60511"/>
                </a:cubicBezTo>
                <a:cubicBezTo>
                  <a:pt x="3034" y="60511"/>
                  <a:pt x="3034" y="60532"/>
                  <a:pt x="3013" y="60553"/>
                </a:cubicBezTo>
                <a:cubicBezTo>
                  <a:pt x="3013" y="60574"/>
                  <a:pt x="2993" y="60574"/>
                  <a:pt x="2993" y="60595"/>
                </a:cubicBezTo>
                <a:cubicBezTo>
                  <a:pt x="2972" y="60616"/>
                  <a:pt x="2951" y="60637"/>
                  <a:pt x="2951" y="60658"/>
                </a:cubicBezTo>
                <a:cubicBezTo>
                  <a:pt x="2930" y="60679"/>
                  <a:pt x="2930" y="60679"/>
                  <a:pt x="2909" y="60700"/>
                </a:cubicBezTo>
                <a:cubicBezTo>
                  <a:pt x="2888" y="60700"/>
                  <a:pt x="2888" y="60721"/>
                  <a:pt x="2867" y="60742"/>
                </a:cubicBezTo>
                <a:cubicBezTo>
                  <a:pt x="2867" y="60742"/>
                  <a:pt x="2846" y="60763"/>
                  <a:pt x="2846" y="60763"/>
                </a:cubicBezTo>
                <a:cubicBezTo>
                  <a:pt x="2825" y="60783"/>
                  <a:pt x="2804" y="60804"/>
                  <a:pt x="2804" y="60804"/>
                </a:cubicBezTo>
                <a:cubicBezTo>
                  <a:pt x="2783" y="60825"/>
                  <a:pt x="2783" y="60825"/>
                  <a:pt x="2762" y="60825"/>
                </a:cubicBezTo>
                <a:cubicBezTo>
                  <a:pt x="2741" y="60846"/>
                  <a:pt x="2721" y="60867"/>
                  <a:pt x="2679" y="60888"/>
                </a:cubicBezTo>
                <a:cubicBezTo>
                  <a:pt x="2679" y="60888"/>
                  <a:pt x="2679" y="60909"/>
                  <a:pt x="2658" y="60909"/>
                </a:cubicBezTo>
                <a:cubicBezTo>
                  <a:pt x="2637" y="60930"/>
                  <a:pt x="2616" y="60930"/>
                  <a:pt x="2595" y="60951"/>
                </a:cubicBezTo>
                <a:cubicBezTo>
                  <a:pt x="2595" y="60951"/>
                  <a:pt x="2574" y="60951"/>
                  <a:pt x="2574" y="60972"/>
                </a:cubicBezTo>
                <a:cubicBezTo>
                  <a:pt x="2553" y="60972"/>
                  <a:pt x="2532" y="60993"/>
                  <a:pt x="2511" y="60993"/>
                </a:cubicBezTo>
                <a:cubicBezTo>
                  <a:pt x="2490" y="60993"/>
                  <a:pt x="2490" y="60993"/>
                  <a:pt x="2469" y="61014"/>
                </a:cubicBezTo>
                <a:cubicBezTo>
                  <a:pt x="2449" y="61014"/>
                  <a:pt x="2407" y="61035"/>
                  <a:pt x="2386" y="61035"/>
                </a:cubicBezTo>
                <a:cubicBezTo>
                  <a:pt x="2386" y="61035"/>
                  <a:pt x="2365" y="61035"/>
                  <a:pt x="2365" y="61035"/>
                </a:cubicBezTo>
                <a:cubicBezTo>
                  <a:pt x="2344" y="61056"/>
                  <a:pt x="2302" y="61056"/>
                  <a:pt x="2281" y="61076"/>
                </a:cubicBezTo>
                <a:cubicBezTo>
                  <a:pt x="2260" y="61076"/>
                  <a:pt x="2260" y="61076"/>
                  <a:pt x="2239" y="61076"/>
                </a:cubicBezTo>
                <a:cubicBezTo>
                  <a:pt x="2218" y="61076"/>
                  <a:pt x="2197" y="61076"/>
                  <a:pt x="2177" y="61076"/>
                </a:cubicBezTo>
                <a:cubicBezTo>
                  <a:pt x="2156" y="61076"/>
                  <a:pt x="2156" y="61097"/>
                  <a:pt x="2135" y="61097"/>
                </a:cubicBezTo>
                <a:cubicBezTo>
                  <a:pt x="2114" y="61097"/>
                  <a:pt x="2072" y="61097"/>
                  <a:pt x="2030" y="61097"/>
                </a:cubicBezTo>
                <a:cubicBezTo>
                  <a:pt x="1381" y="61097"/>
                  <a:pt x="858" y="60574"/>
                  <a:pt x="858" y="59926"/>
                </a:cubicBezTo>
                <a:cubicBezTo>
                  <a:pt x="858" y="59884"/>
                  <a:pt x="879" y="59863"/>
                  <a:pt x="879" y="59821"/>
                </a:cubicBezTo>
                <a:cubicBezTo>
                  <a:pt x="879" y="59821"/>
                  <a:pt x="879" y="59800"/>
                  <a:pt x="879" y="59779"/>
                </a:cubicBezTo>
                <a:cubicBezTo>
                  <a:pt x="879" y="59758"/>
                  <a:pt x="879" y="59737"/>
                  <a:pt x="879" y="59716"/>
                </a:cubicBezTo>
                <a:cubicBezTo>
                  <a:pt x="900" y="59695"/>
                  <a:pt x="900" y="59695"/>
                  <a:pt x="900" y="59675"/>
                </a:cubicBezTo>
                <a:cubicBezTo>
                  <a:pt x="900" y="59654"/>
                  <a:pt x="900" y="59633"/>
                  <a:pt x="921" y="59612"/>
                </a:cubicBezTo>
                <a:cubicBezTo>
                  <a:pt x="921" y="59591"/>
                  <a:pt x="921" y="59591"/>
                  <a:pt x="921" y="59570"/>
                </a:cubicBezTo>
                <a:cubicBezTo>
                  <a:pt x="942" y="59549"/>
                  <a:pt x="942" y="59507"/>
                  <a:pt x="963" y="59486"/>
                </a:cubicBezTo>
                <a:cubicBezTo>
                  <a:pt x="963" y="59465"/>
                  <a:pt x="963" y="59465"/>
                  <a:pt x="963" y="59444"/>
                </a:cubicBezTo>
                <a:cubicBezTo>
                  <a:pt x="984" y="59423"/>
                  <a:pt x="984" y="59423"/>
                  <a:pt x="1005" y="59403"/>
                </a:cubicBezTo>
                <a:cubicBezTo>
                  <a:pt x="1005" y="59382"/>
                  <a:pt x="1005" y="59361"/>
                  <a:pt x="1026" y="59361"/>
                </a:cubicBezTo>
                <a:cubicBezTo>
                  <a:pt x="1026" y="59340"/>
                  <a:pt x="1047" y="59319"/>
                  <a:pt x="1047" y="59319"/>
                </a:cubicBezTo>
                <a:cubicBezTo>
                  <a:pt x="1068" y="59298"/>
                  <a:pt x="1068" y="59277"/>
                  <a:pt x="1068" y="59277"/>
                </a:cubicBezTo>
                <a:cubicBezTo>
                  <a:pt x="1088" y="59256"/>
                  <a:pt x="1088" y="59235"/>
                  <a:pt x="1109" y="59235"/>
                </a:cubicBezTo>
                <a:cubicBezTo>
                  <a:pt x="1130" y="59214"/>
                  <a:pt x="1151" y="59172"/>
                  <a:pt x="1172" y="59151"/>
                </a:cubicBezTo>
                <a:cubicBezTo>
                  <a:pt x="1172" y="59151"/>
                  <a:pt x="1193" y="59131"/>
                  <a:pt x="1193" y="59131"/>
                </a:cubicBezTo>
                <a:close/>
                <a:moveTo>
                  <a:pt x="13768" y="48459"/>
                </a:moveTo>
                <a:lnTo>
                  <a:pt x="19313" y="54004"/>
                </a:lnTo>
                <a:lnTo>
                  <a:pt x="13768" y="59528"/>
                </a:lnTo>
                <a:lnTo>
                  <a:pt x="4018" y="59528"/>
                </a:lnTo>
                <a:cubicBezTo>
                  <a:pt x="3850" y="58733"/>
                  <a:pt x="3244" y="58126"/>
                  <a:pt x="2449" y="57959"/>
                </a:cubicBezTo>
                <a:lnTo>
                  <a:pt x="2449" y="48459"/>
                </a:lnTo>
                <a:close/>
                <a:moveTo>
                  <a:pt x="7993" y="42685"/>
                </a:moveTo>
                <a:lnTo>
                  <a:pt x="9667" y="44379"/>
                </a:lnTo>
                <a:lnTo>
                  <a:pt x="12931" y="47623"/>
                </a:lnTo>
                <a:lnTo>
                  <a:pt x="3055" y="47623"/>
                </a:lnTo>
                <a:close/>
                <a:moveTo>
                  <a:pt x="28812" y="44505"/>
                </a:moveTo>
                <a:lnTo>
                  <a:pt x="27536" y="45760"/>
                </a:lnTo>
                <a:lnTo>
                  <a:pt x="19899" y="53397"/>
                </a:lnTo>
                <a:lnTo>
                  <a:pt x="14249" y="47748"/>
                </a:lnTo>
                <a:lnTo>
                  <a:pt x="10985" y="44505"/>
                </a:lnTo>
                <a:close/>
                <a:moveTo>
                  <a:pt x="30130" y="44379"/>
                </a:moveTo>
                <a:lnTo>
                  <a:pt x="31386" y="43103"/>
                </a:lnTo>
                <a:lnTo>
                  <a:pt x="31804" y="42685"/>
                </a:lnTo>
                <a:lnTo>
                  <a:pt x="35361" y="46242"/>
                </a:lnTo>
                <a:lnTo>
                  <a:pt x="36198" y="47079"/>
                </a:lnTo>
                <a:lnTo>
                  <a:pt x="37475" y="48334"/>
                </a:lnTo>
                <a:lnTo>
                  <a:pt x="43124" y="54004"/>
                </a:lnTo>
                <a:lnTo>
                  <a:pt x="31804" y="65303"/>
                </a:lnTo>
                <a:lnTo>
                  <a:pt x="28854" y="62353"/>
                </a:lnTo>
                <a:lnTo>
                  <a:pt x="27410" y="60909"/>
                </a:lnTo>
                <a:lnTo>
                  <a:pt x="26155" y="59654"/>
                </a:lnTo>
                <a:lnTo>
                  <a:pt x="20924" y="54423"/>
                </a:lnTo>
                <a:lnTo>
                  <a:pt x="20485" y="54004"/>
                </a:lnTo>
                <a:lnTo>
                  <a:pt x="27850" y="46660"/>
                </a:lnTo>
                <a:lnTo>
                  <a:pt x="28436" y="46053"/>
                </a:lnTo>
                <a:close/>
                <a:moveTo>
                  <a:pt x="48543" y="25967"/>
                </a:moveTo>
                <a:cubicBezTo>
                  <a:pt x="48878" y="26176"/>
                  <a:pt x="49255" y="26301"/>
                  <a:pt x="49673" y="26301"/>
                </a:cubicBezTo>
                <a:cubicBezTo>
                  <a:pt x="50091" y="26301"/>
                  <a:pt x="50489" y="26176"/>
                  <a:pt x="50824" y="25967"/>
                </a:cubicBezTo>
                <a:lnTo>
                  <a:pt x="55029" y="30193"/>
                </a:lnTo>
                <a:lnTo>
                  <a:pt x="49380" y="35843"/>
                </a:lnTo>
                <a:lnTo>
                  <a:pt x="37768" y="47455"/>
                </a:lnTo>
                <a:lnTo>
                  <a:pt x="36073" y="45760"/>
                </a:lnTo>
                <a:lnTo>
                  <a:pt x="32411" y="42099"/>
                </a:lnTo>
                <a:close/>
                <a:moveTo>
                  <a:pt x="49673" y="23121"/>
                </a:moveTo>
                <a:cubicBezTo>
                  <a:pt x="50322" y="23121"/>
                  <a:pt x="50845" y="23644"/>
                  <a:pt x="50845" y="24293"/>
                </a:cubicBezTo>
                <a:cubicBezTo>
                  <a:pt x="50845" y="24335"/>
                  <a:pt x="50845" y="24355"/>
                  <a:pt x="50845" y="24397"/>
                </a:cubicBezTo>
                <a:cubicBezTo>
                  <a:pt x="50845" y="24439"/>
                  <a:pt x="50824" y="24460"/>
                  <a:pt x="50824" y="24481"/>
                </a:cubicBezTo>
                <a:cubicBezTo>
                  <a:pt x="50824" y="24502"/>
                  <a:pt x="50824" y="24502"/>
                  <a:pt x="50824" y="24502"/>
                </a:cubicBezTo>
                <a:cubicBezTo>
                  <a:pt x="50803" y="24586"/>
                  <a:pt x="50782" y="24648"/>
                  <a:pt x="50761" y="24711"/>
                </a:cubicBezTo>
                <a:cubicBezTo>
                  <a:pt x="50761" y="24711"/>
                  <a:pt x="50761" y="24711"/>
                  <a:pt x="50761" y="24711"/>
                </a:cubicBezTo>
                <a:cubicBezTo>
                  <a:pt x="50656" y="24983"/>
                  <a:pt x="50447" y="25213"/>
                  <a:pt x="50196" y="25339"/>
                </a:cubicBezTo>
                <a:cubicBezTo>
                  <a:pt x="50196" y="25339"/>
                  <a:pt x="50196" y="25339"/>
                  <a:pt x="50196" y="25339"/>
                </a:cubicBezTo>
                <a:cubicBezTo>
                  <a:pt x="50154" y="25360"/>
                  <a:pt x="50112" y="25360"/>
                  <a:pt x="50071" y="25381"/>
                </a:cubicBezTo>
                <a:cubicBezTo>
                  <a:pt x="50071" y="25381"/>
                  <a:pt x="50071" y="25381"/>
                  <a:pt x="50071" y="25381"/>
                </a:cubicBezTo>
                <a:cubicBezTo>
                  <a:pt x="50029" y="25402"/>
                  <a:pt x="49987" y="25402"/>
                  <a:pt x="49966" y="25423"/>
                </a:cubicBezTo>
                <a:cubicBezTo>
                  <a:pt x="49945" y="25423"/>
                  <a:pt x="49945" y="25423"/>
                  <a:pt x="49945" y="25423"/>
                </a:cubicBezTo>
                <a:cubicBezTo>
                  <a:pt x="49903" y="25423"/>
                  <a:pt x="49861" y="25444"/>
                  <a:pt x="49840" y="25444"/>
                </a:cubicBezTo>
                <a:cubicBezTo>
                  <a:pt x="49819" y="25444"/>
                  <a:pt x="49819" y="25444"/>
                  <a:pt x="49819" y="25444"/>
                </a:cubicBezTo>
                <a:cubicBezTo>
                  <a:pt x="49778" y="25444"/>
                  <a:pt x="49736" y="25444"/>
                  <a:pt x="49673" y="25444"/>
                </a:cubicBezTo>
                <a:cubicBezTo>
                  <a:pt x="49631" y="25444"/>
                  <a:pt x="49589" y="25444"/>
                  <a:pt x="49547" y="25444"/>
                </a:cubicBezTo>
                <a:cubicBezTo>
                  <a:pt x="49547" y="25444"/>
                  <a:pt x="49527" y="25444"/>
                  <a:pt x="49527" y="25444"/>
                </a:cubicBezTo>
                <a:cubicBezTo>
                  <a:pt x="49485" y="25444"/>
                  <a:pt x="49464" y="25423"/>
                  <a:pt x="49422" y="25423"/>
                </a:cubicBezTo>
                <a:cubicBezTo>
                  <a:pt x="49422" y="25423"/>
                  <a:pt x="49401" y="25423"/>
                  <a:pt x="49401" y="25423"/>
                </a:cubicBezTo>
                <a:cubicBezTo>
                  <a:pt x="49359" y="25402"/>
                  <a:pt x="49338" y="25402"/>
                  <a:pt x="49296" y="25381"/>
                </a:cubicBezTo>
                <a:cubicBezTo>
                  <a:pt x="49296" y="25381"/>
                  <a:pt x="49296" y="25381"/>
                  <a:pt x="49296" y="25381"/>
                </a:cubicBezTo>
                <a:cubicBezTo>
                  <a:pt x="49255" y="25360"/>
                  <a:pt x="49213" y="25339"/>
                  <a:pt x="49171" y="25339"/>
                </a:cubicBezTo>
                <a:cubicBezTo>
                  <a:pt x="49171" y="25339"/>
                  <a:pt x="49171" y="25339"/>
                  <a:pt x="49171" y="25339"/>
                </a:cubicBezTo>
                <a:lnTo>
                  <a:pt x="49171" y="25339"/>
                </a:lnTo>
                <a:cubicBezTo>
                  <a:pt x="48920" y="25192"/>
                  <a:pt x="48711" y="24983"/>
                  <a:pt x="48606" y="24711"/>
                </a:cubicBezTo>
                <a:cubicBezTo>
                  <a:pt x="48606" y="24711"/>
                  <a:pt x="48606" y="24711"/>
                  <a:pt x="48606" y="24711"/>
                </a:cubicBezTo>
                <a:cubicBezTo>
                  <a:pt x="48585" y="24669"/>
                  <a:pt x="48585" y="24648"/>
                  <a:pt x="48564" y="24607"/>
                </a:cubicBezTo>
                <a:lnTo>
                  <a:pt x="48564" y="24607"/>
                </a:lnTo>
                <a:cubicBezTo>
                  <a:pt x="48564" y="24586"/>
                  <a:pt x="48543" y="24544"/>
                  <a:pt x="48543" y="24502"/>
                </a:cubicBezTo>
                <a:cubicBezTo>
                  <a:pt x="48543" y="24502"/>
                  <a:pt x="48543" y="24481"/>
                  <a:pt x="48543" y="24481"/>
                </a:cubicBezTo>
                <a:cubicBezTo>
                  <a:pt x="48522" y="24460"/>
                  <a:pt x="48522" y="24418"/>
                  <a:pt x="48522" y="24397"/>
                </a:cubicBezTo>
                <a:cubicBezTo>
                  <a:pt x="48522" y="24355"/>
                  <a:pt x="48522" y="24314"/>
                  <a:pt x="48522" y="24293"/>
                </a:cubicBezTo>
                <a:cubicBezTo>
                  <a:pt x="48522" y="23644"/>
                  <a:pt x="49045" y="23121"/>
                  <a:pt x="49673" y="23121"/>
                </a:cubicBezTo>
                <a:close/>
                <a:moveTo>
                  <a:pt x="60574" y="35717"/>
                </a:moveTo>
                <a:lnTo>
                  <a:pt x="50698" y="35717"/>
                </a:lnTo>
                <a:lnTo>
                  <a:pt x="55636" y="30779"/>
                </a:lnTo>
                <a:close/>
                <a:moveTo>
                  <a:pt x="67123" y="30612"/>
                </a:moveTo>
                <a:lnTo>
                  <a:pt x="79447" y="30612"/>
                </a:lnTo>
                <a:lnTo>
                  <a:pt x="101145" y="30612"/>
                </a:lnTo>
                <a:cubicBezTo>
                  <a:pt x="101208" y="30884"/>
                  <a:pt x="101333" y="31156"/>
                  <a:pt x="101501" y="31365"/>
                </a:cubicBezTo>
                <a:lnTo>
                  <a:pt x="91081" y="41785"/>
                </a:lnTo>
                <a:lnTo>
                  <a:pt x="79447" y="53397"/>
                </a:lnTo>
                <a:lnTo>
                  <a:pt x="73798" y="47748"/>
                </a:lnTo>
                <a:lnTo>
                  <a:pt x="67835" y="41785"/>
                </a:lnTo>
                <a:lnTo>
                  <a:pt x="67835" y="41785"/>
                </a:lnTo>
                <a:lnTo>
                  <a:pt x="61892" y="35843"/>
                </a:lnTo>
                <a:lnTo>
                  <a:pt x="56641" y="30612"/>
                </a:lnTo>
                <a:close/>
                <a:moveTo>
                  <a:pt x="91541" y="18706"/>
                </a:moveTo>
                <a:lnTo>
                  <a:pt x="115017" y="18706"/>
                </a:lnTo>
                <a:lnTo>
                  <a:pt x="126086" y="29754"/>
                </a:lnTo>
                <a:lnTo>
                  <a:pt x="105100" y="29754"/>
                </a:lnTo>
                <a:cubicBezTo>
                  <a:pt x="104911" y="28854"/>
                  <a:pt x="104095" y="28164"/>
                  <a:pt x="103133" y="28164"/>
                </a:cubicBezTo>
                <a:cubicBezTo>
                  <a:pt x="102149" y="28164"/>
                  <a:pt x="101354" y="28854"/>
                  <a:pt x="101145" y="29754"/>
                </a:cubicBezTo>
                <a:lnTo>
                  <a:pt x="80473" y="29754"/>
                </a:lnTo>
                <a:close/>
                <a:moveTo>
                  <a:pt x="127404" y="30486"/>
                </a:moveTo>
                <a:lnTo>
                  <a:pt x="132635" y="25255"/>
                </a:lnTo>
                <a:lnTo>
                  <a:pt x="132635" y="43061"/>
                </a:lnTo>
                <a:lnTo>
                  <a:pt x="123722" y="34148"/>
                </a:lnTo>
                <a:close/>
                <a:moveTo>
                  <a:pt x="124810" y="55071"/>
                </a:moveTo>
                <a:cubicBezTo>
                  <a:pt x="125019" y="54757"/>
                  <a:pt x="125123" y="54402"/>
                  <a:pt x="125123" y="54004"/>
                </a:cubicBezTo>
                <a:cubicBezTo>
                  <a:pt x="125123" y="52874"/>
                  <a:pt x="124224" y="51975"/>
                  <a:pt x="123094" y="51975"/>
                </a:cubicBezTo>
                <a:cubicBezTo>
                  <a:pt x="122696" y="51975"/>
                  <a:pt x="122341" y="52100"/>
                  <a:pt x="122027" y="52289"/>
                </a:cubicBezTo>
                <a:lnTo>
                  <a:pt x="113804" y="44066"/>
                </a:lnTo>
                <a:lnTo>
                  <a:pt x="115499" y="42392"/>
                </a:lnTo>
                <a:lnTo>
                  <a:pt x="123136" y="34755"/>
                </a:lnTo>
                <a:lnTo>
                  <a:pt x="132635" y="44254"/>
                </a:lnTo>
                <a:lnTo>
                  <a:pt x="132635" y="62897"/>
                </a:lnTo>
                <a:close/>
                <a:moveTo>
                  <a:pt x="132761" y="64215"/>
                </a:moveTo>
                <a:lnTo>
                  <a:pt x="141967" y="73421"/>
                </a:lnTo>
                <a:lnTo>
                  <a:pt x="123554" y="73421"/>
                </a:lnTo>
                <a:lnTo>
                  <a:pt x="123554" y="68023"/>
                </a:lnTo>
                <a:lnTo>
                  <a:pt x="123554" y="55971"/>
                </a:lnTo>
                <a:cubicBezTo>
                  <a:pt x="123805" y="55908"/>
                  <a:pt x="124014" y="55825"/>
                  <a:pt x="124224" y="55678"/>
                </a:cubicBezTo>
                <a:close/>
                <a:moveTo>
                  <a:pt x="138724" y="30486"/>
                </a:moveTo>
                <a:cubicBezTo>
                  <a:pt x="138724" y="30486"/>
                  <a:pt x="138724" y="30486"/>
                  <a:pt x="138724" y="30486"/>
                </a:cubicBezTo>
                <a:lnTo>
                  <a:pt x="144666" y="36428"/>
                </a:lnTo>
                <a:lnTo>
                  <a:pt x="150629" y="42392"/>
                </a:lnTo>
                <a:lnTo>
                  <a:pt x="152491" y="44254"/>
                </a:lnTo>
                <a:lnTo>
                  <a:pt x="152491" y="63755"/>
                </a:lnTo>
                <a:lnTo>
                  <a:pt x="150629" y="65617"/>
                </a:lnTo>
                <a:lnTo>
                  <a:pt x="142992" y="73254"/>
                </a:lnTo>
                <a:lnTo>
                  <a:pt x="133472" y="63755"/>
                </a:lnTo>
                <a:lnTo>
                  <a:pt x="133472" y="44066"/>
                </a:lnTo>
                <a:lnTo>
                  <a:pt x="133472" y="25255"/>
                </a:lnTo>
                <a:close/>
                <a:moveTo>
                  <a:pt x="138598" y="19292"/>
                </a:moveTo>
                <a:lnTo>
                  <a:pt x="138598" y="29168"/>
                </a:lnTo>
                <a:lnTo>
                  <a:pt x="133660" y="24230"/>
                </a:lnTo>
                <a:close/>
                <a:moveTo>
                  <a:pt x="139435" y="19292"/>
                </a:moveTo>
                <a:lnTo>
                  <a:pt x="143264" y="23121"/>
                </a:lnTo>
                <a:cubicBezTo>
                  <a:pt x="143097" y="23435"/>
                  <a:pt x="142992" y="23770"/>
                  <a:pt x="142992" y="24146"/>
                </a:cubicBezTo>
                <a:cubicBezTo>
                  <a:pt x="142992" y="25255"/>
                  <a:pt x="143871" y="26134"/>
                  <a:pt x="144980" y="26134"/>
                </a:cubicBezTo>
                <a:cubicBezTo>
                  <a:pt x="145336" y="26134"/>
                  <a:pt x="145691" y="26029"/>
                  <a:pt x="146005" y="25841"/>
                </a:cubicBezTo>
                <a:lnTo>
                  <a:pt x="149918" y="29754"/>
                </a:lnTo>
                <a:lnTo>
                  <a:pt x="139435" y="29754"/>
                </a:lnTo>
                <a:close/>
                <a:moveTo>
                  <a:pt x="144540" y="13329"/>
                </a:moveTo>
                <a:lnTo>
                  <a:pt x="144540" y="22221"/>
                </a:lnTo>
                <a:cubicBezTo>
                  <a:pt x="144289" y="22263"/>
                  <a:pt x="144059" y="22368"/>
                  <a:pt x="143850" y="22514"/>
                </a:cubicBezTo>
                <a:lnTo>
                  <a:pt x="139603" y="18267"/>
                </a:lnTo>
                <a:close/>
                <a:moveTo>
                  <a:pt x="144980" y="22995"/>
                </a:moveTo>
                <a:cubicBezTo>
                  <a:pt x="145168" y="22995"/>
                  <a:pt x="145336" y="23058"/>
                  <a:pt x="145503" y="23121"/>
                </a:cubicBezTo>
                <a:cubicBezTo>
                  <a:pt x="145524" y="23142"/>
                  <a:pt x="145545" y="23163"/>
                  <a:pt x="145566" y="23163"/>
                </a:cubicBezTo>
                <a:cubicBezTo>
                  <a:pt x="145608" y="23184"/>
                  <a:pt x="145629" y="23205"/>
                  <a:pt x="145649" y="23226"/>
                </a:cubicBezTo>
                <a:cubicBezTo>
                  <a:pt x="145691" y="23247"/>
                  <a:pt x="145712" y="23267"/>
                  <a:pt x="145733" y="23288"/>
                </a:cubicBezTo>
                <a:cubicBezTo>
                  <a:pt x="145754" y="23309"/>
                  <a:pt x="145775" y="23330"/>
                  <a:pt x="145796" y="23351"/>
                </a:cubicBezTo>
                <a:cubicBezTo>
                  <a:pt x="145838" y="23393"/>
                  <a:pt x="145880" y="23456"/>
                  <a:pt x="145921" y="23498"/>
                </a:cubicBezTo>
                <a:cubicBezTo>
                  <a:pt x="145921" y="23519"/>
                  <a:pt x="145942" y="23539"/>
                  <a:pt x="145942" y="23560"/>
                </a:cubicBezTo>
                <a:cubicBezTo>
                  <a:pt x="145984" y="23602"/>
                  <a:pt x="146005" y="23623"/>
                  <a:pt x="146026" y="23665"/>
                </a:cubicBezTo>
                <a:cubicBezTo>
                  <a:pt x="146026" y="23707"/>
                  <a:pt x="146047" y="23728"/>
                  <a:pt x="146047" y="23749"/>
                </a:cubicBezTo>
                <a:cubicBezTo>
                  <a:pt x="146068" y="23791"/>
                  <a:pt x="146068" y="23832"/>
                  <a:pt x="146089" y="23874"/>
                </a:cubicBezTo>
                <a:cubicBezTo>
                  <a:pt x="146089" y="23895"/>
                  <a:pt x="146089" y="23916"/>
                  <a:pt x="146110" y="23937"/>
                </a:cubicBezTo>
                <a:cubicBezTo>
                  <a:pt x="146110" y="24000"/>
                  <a:pt x="146131" y="24083"/>
                  <a:pt x="146131" y="24146"/>
                </a:cubicBezTo>
                <a:cubicBezTo>
                  <a:pt x="146131" y="24209"/>
                  <a:pt x="146110" y="24272"/>
                  <a:pt x="146110" y="24335"/>
                </a:cubicBezTo>
                <a:cubicBezTo>
                  <a:pt x="146110" y="24376"/>
                  <a:pt x="146089" y="24397"/>
                  <a:pt x="146089" y="24418"/>
                </a:cubicBezTo>
                <a:cubicBezTo>
                  <a:pt x="146089" y="24460"/>
                  <a:pt x="146068" y="24502"/>
                  <a:pt x="146047" y="24544"/>
                </a:cubicBezTo>
                <a:cubicBezTo>
                  <a:pt x="146026" y="24586"/>
                  <a:pt x="146026" y="24627"/>
                  <a:pt x="146005" y="24669"/>
                </a:cubicBezTo>
                <a:cubicBezTo>
                  <a:pt x="146005" y="24669"/>
                  <a:pt x="146005" y="24669"/>
                  <a:pt x="146005" y="24669"/>
                </a:cubicBezTo>
                <a:cubicBezTo>
                  <a:pt x="145880" y="24920"/>
                  <a:pt x="145649" y="25130"/>
                  <a:pt x="145377" y="25234"/>
                </a:cubicBezTo>
                <a:cubicBezTo>
                  <a:pt x="145377" y="25234"/>
                  <a:pt x="145377" y="25234"/>
                  <a:pt x="145377" y="25234"/>
                </a:cubicBezTo>
                <a:cubicBezTo>
                  <a:pt x="145315" y="25255"/>
                  <a:pt x="145252" y="25276"/>
                  <a:pt x="145189" y="25276"/>
                </a:cubicBezTo>
                <a:cubicBezTo>
                  <a:pt x="145105" y="25297"/>
                  <a:pt x="145043" y="25297"/>
                  <a:pt x="144980" y="25297"/>
                </a:cubicBezTo>
                <a:cubicBezTo>
                  <a:pt x="144331" y="25297"/>
                  <a:pt x="143808" y="24795"/>
                  <a:pt x="143808" y="24146"/>
                </a:cubicBezTo>
                <a:cubicBezTo>
                  <a:pt x="143808" y="24083"/>
                  <a:pt x="143829" y="24000"/>
                  <a:pt x="143829" y="23937"/>
                </a:cubicBezTo>
                <a:cubicBezTo>
                  <a:pt x="143850" y="23874"/>
                  <a:pt x="143871" y="23811"/>
                  <a:pt x="143892" y="23749"/>
                </a:cubicBezTo>
                <a:cubicBezTo>
                  <a:pt x="143892" y="23749"/>
                  <a:pt x="143892" y="23749"/>
                  <a:pt x="143892" y="23749"/>
                </a:cubicBezTo>
                <a:cubicBezTo>
                  <a:pt x="143996" y="23477"/>
                  <a:pt x="144206" y="23247"/>
                  <a:pt x="144457" y="23121"/>
                </a:cubicBezTo>
                <a:lnTo>
                  <a:pt x="144457" y="23121"/>
                </a:lnTo>
                <a:cubicBezTo>
                  <a:pt x="144499" y="23100"/>
                  <a:pt x="144520" y="23100"/>
                  <a:pt x="144540" y="23079"/>
                </a:cubicBezTo>
                <a:cubicBezTo>
                  <a:pt x="144540" y="23079"/>
                  <a:pt x="144540" y="23079"/>
                  <a:pt x="144540" y="23079"/>
                </a:cubicBezTo>
                <a:cubicBezTo>
                  <a:pt x="144687" y="23037"/>
                  <a:pt x="144812" y="22995"/>
                  <a:pt x="144980" y="22995"/>
                </a:cubicBezTo>
                <a:close/>
                <a:moveTo>
                  <a:pt x="145398" y="12743"/>
                </a:moveTo>
                <a:lnTo>
                  <a:pt x="156718" y="12743"/>
                </a:lnTo>
                <a:lnTo>
                  <a:pt x="162535" y="18581"/>
                </a:lnTo>
                <a:lnTo>
                  <a:pt x="168205" y="24230"/>
                </a:lnTo>
                <a:lnTo>
                  <a:pt x="162660" y="29754"/>
                </a:lnTo>
                <a:lnTo>
                  <a:pt x="151110" y="29754"/>
                </a:lnTo>
                <a:lnTo>
                  <a:pt x="146612" y="25276"/>
                </a:lnTo>
                <a:cubicBezTo>
                  <a:pt x="146821" y="24962"/>
                  <a:pt x="146968" y="24565"/>
                  <a:pt x="146968" y="24146"/>
                </a:cubicBezTo>
                <a:cubicBezTo>
                  <a:pt x="146968" y="23205"/>
                  <a:pt x="146277" y="22410"/>
                  <a:pt x="145398" y="22221"/>
                </a:cubicBezTo>
                <a:close/>
                <a:moveTo>
                  <a:pt x="150922" y="6968"/>
                </a:moveTo>
                <a:lnTo>
                  <a:pt x="155860" y="11906"/>
                </a:lnTo>
                <a:lnTo>
                  <a:pt x="145984" y="11906"/>
                </a:lnTo>
                <a:close/>
                <a:moveTo>
                  <a:pt x="168372" y="35131"/>
                </a:moveTo>
                <a:lnTo>
                  <a:pt x="163434" y="30193"/>
                </a:lnTo>
                <a:lnTo>
                  <a:pt x="168372" y="25255"/>
                </a:lnTo>
                <a:close/>
                <a:moveTo>
                  <a:pt x="168498" y="36428"/>
                </a:moveTo>
                <a:lnTo>
                  <a:pt x="173729" y="41659"/>
                </a:lnTo>
                <a:lnTo>
                  <a:pt x="151947" y="41659"/>
                </a:lnTo>
                <a:lnTo>
                  <a:pt x="162828" y="30779"/>
                </a:lnTo>
                <a:close/>
                <a:moveTo>
                  <a:pt x="191598" y="837"/>
                </a:moveTo>
                <a:lnTo>
                  <a:pt x="176428" y="15986"/>
                </a:lnTo>
                <a:lnTo>
                  <a:pt x="169209" y="23205"/>
                </a:lnTo>
                <a:lnTo>
                  <a:pt x="169209" y="837"/>
                </a:lnTo>
                <a:close/>
                <a:moveTo>
                  <a:pt x="192204" y="15860"/>
                </a:moveTo>
                <a:lnTo>
                  <a:pt x="177746" y="15860"/>
                </a:lnTo>
                <a:lnTo>
                  <a:pt x="192204" y="1423"/>
                </a:lnTo>
                <a:close/>
                <a:moveTo>
                  <a:pt x="192916" y="16593"/>
                </a:moveTo>
                <a:lnTo>
                  <a:pt x="200553" y="8956"/>
                </a:lnTo>
                <a:lnTo>
                  <a:pt x="208211" y="16593"/>
                </a:lnTo>
                <a:lnTo>
                  <a:pt x="215430" y="23811"/>
                </a:lnTo>
                <a:lnTo>
                  <a:pt x="185697" y="23811"/>
                </a:lnTo>
                <a:close/>
                <a:moveTo>
                  <a:pt x="199967" y="8349"/>
                </a:moveTo>
                <a:lnTo>
                  <a:pt x="193041" y="15275"/>
                </a:lnTo>
                <a:lnTo>
                  <a:pt x="193041" y="1423"/>
                </a:lnTo>
                <a:close/>
                <a:moveTo>
                  <a:pt x="216015" y="16718"/>
                </a:moveTo>
                <a:lnTo>
                  <a:pt x="216015" y="23205"/>
                </a:lnTo>
                <a:lnTo>
                  <a:pt x="209508" y="16718"/>
                </a:lnTo>
                <a:close/>
                <a:moveTo>
                  <a:pt x="208211" y="31867"/>
                </a:moveTo>
                <a:lnTo>
                  <a:pt x="200553" y="39504"/>
                </a:lnTo>
                <a:lnTo>
                  <a:pt x="185697" y="24648"/>
                </a:lnTo>
                <a:lnTo>
                  <a:pt x="200553" y="24648"/>
                </a:lnTo>
                <a:lnTo>
                  <a:pt x="215430" y="24648"/>
                </a:lnTo>
                <a:close/>
                <a:moveTo>
                  <a:pt x="217836" y="41994"/>
                </a:moveTo>
                <a:cubicBezTo>
                  <a:pt x="217836" y="42643"/>
                  <a:pt x="217313" y="43166"/>
                  <a:pt x="216664" y="43166"/>
                </a:cubicBezTo>
                <a:cubicBezTo>
                  <a:pt x="216036" y="43166"/>
                  <a:pt x="215513" y="42643"/>
                  <a:pt x="215513" y="41994"/>
                </a:cubicBezTo>
                <a:cubicBezTo>
                  <a:pt x="215513" y="41366"/>
                  <a:pt x="216036" y="40843"/>
                  <a:pt x="216664" y="40843"/>
                </a:cubicBezTo>
                <a:cubicBezTo>
                  <a:pt x="217313" y="40843"/>
                  <a:pt x="217836" y="41366"/>
                  <a:pt x="217836" y="41994"/>
                </a:cubicBezTo>
                <a:close/>
                <a:moveTo>
                  <a:pt x="248028" y="32599"/>
                </a:moveTo>
                <a:lnTo>
                  <a:pt x="257109" y="41680"/>
                </a:lnTo>
                <a:lnTo>
                  <a:pt x="218673" y="41680"/>
                </a:lnTo>
                <a:cubicBezTo>
                  <a:pt x="218505" y="40718"/>
                  <a:pt x="217668" y="39985"/>
                  <a:pt x="216664" y="39985"/>
                </a:cubicBezTo>
                <a:cubicBezTo>
                  <a:pt x="215555" y="39985"/>
                  <a:pt x="214655" y="40885"/>
                  <a:pt x="214655" y="41994"/>
                </a:cubicBezTo>
                <a:cubicBezTo>
                  <a:pt x="214655" y="43124"/>
                  <a:pt x="215555" y="44024"/>
                  <a:pt x="216664" y="44024"/>
                </a:cubicBezTo>
                <a:cubicBezTo>
                  <a:pt x="217606" y="44024"/>
                  <a:pt x="218401" y="43375"/>
                  <a:pt x="218631" y="42517"/>
                </a:cubicBezTo>
                <a:lnTo>
                  <a:pt x="238278" y="42517"/>
                </a:lnTo>
                <a:lnTo>
                  <a:pt x="257109" y="42517"/>
                </a:lnTo>
                <a:lnTo>
                  <a:pt x="238111" y="61516"/>
                </a:lnTo>
                <a:lnTo>
                  <a:pt x="218610" y="61516"/>
                </a:lnTo>
                <a:lnTo>
                  <a:pt x="216748" y="59654"/>
                </a:lnTo>
                <a:lnTo>
                  <a:pt x="216748" y="59654"/>
                </a:lnTo>
                <a:lnTo>
                  <a:pt x="210784" y="53690"/>
                </a:lnTo>
                <a:lnTo>
                  <a:pt x="208922" y="51849"/>
                </a:lnTo>
                <a:lnTo>
                  <a:pt x="208922" y="32599"/>
                </a:lnTo>
                <a:close/>
                <a:moveTo>
                  <a:pt x="228360" y="71266"/>
                </a:moveTo>
                <a:lnTo>
                  <a:pt x="219447" y="62353"/>
                </a:lnTo>
                <a:lnTo>
                  <a:pt x="237253" y="62353"/>
                </a:lnTo>
                <a:close/>
                <a:moveTo>
                  <a:pt x="210994" y="65910"/>
                </a:moveTo>
                <a:cubicBezTo>
                  <a:pt x="210994" y="65282"/>
                  <a:pt x="211517" y="64759"/>
                  <a:pt x="212165" y="64759"/>
                </a:cubicBezTo>
                <a:cubicBezTo>
                  <a:pt x="212793" y="64759"/>
                  <a:pt x="213316" y="65282"/>
                  <a:pt x="213316" y="65910"/>
                </a:cubicBezTo>
                <a:cubicBezTo>
                  <a:pt x="213316" y="66558"/>
                  <a:pt x="212793" y="67082"/>
                  <a:pt x="212165" y="67082"/>
                </a:cubicBezTo>
                <a:cubicBezTo>
                  <a:pt x="211517" y="67082"/>
                  <a:pt x="210994" y="66558"/>
                  <a:pt x="210994" y="65910"/>
                </a:cubicBezTo>
                <a:close/>
                <a:moveTo>
                  <a:pt x="198147" y="77794"/>
                </a:moveTo>
                <a:cubicBezTo>
                  <a:pt x="198147" y="78443"/>
                  <a:pt x="197624" y="78966"/>
                  <a:pt x="196975" y="78966"/>
                </a:cubicBezTo>
                <a:cubicBezTo>
                  <a:pt x="196347" y="78966"/>
                  <a:pt x="195824" y="78443"/>
                  <a:pt x="195824" y="77794"/>
                </a:cubicBezTo>
                <a:cubicBezTo>
                  <a:pt x="195824" y="77167"/>
                  <a:pt x="196347" y="76644"/>
                  <a:pt x="196975" y="76644"/>
                </a:cubicBezTo>
                <a:cubicBezTo>
                  <a:pt x="197624" y="76644"/>
                  <a:pt x="198147" y="77167"/>
                  <a:pt x="198147" y="77794"/>
                </a:cubicBezTo>
                <a:close/>
                <a:moveTo>
                  <a:pt x="216141" y="83465"/>
                </a:moveTo>
                <a:lnTo>
                  <a:pt x="210910" y="88696"/>
                </a:lnTo>
                <a:lnTo>
                  <a:pt x="210910" y="77815"/>
                </a:lnTo>
                <a:cubicBezTo>
                  <a:pt x="210910" y="77585"/>
                  <a:pt x="210722" y="77397"/>
                  <a:pt x="210492" y="77397"/>
                </a:cubicBezTo>
                <a:lnTo>
                  <a:pt x="198963" y="77397"/>
                </a:lnTo>
                <a:cubicBezTo>
                  <a:pt x="198774" y="76476"/>
                  <a:pt x="197958" y="75786"/>
                  <a:pt x="196975" y="75786"/>
                </a:cubicBezTo>
                <a:cubicBezTo>
                  <a:pt x="195866" y="75786"/>
                  <a:pt x="194966" y="76685"/>
                  <a:pt x="194966" y="77794"/>
                </a:cubicBezTo>
                <a:cubicBezTo>
                  <a:pt x="194966" y="78924"/>
                  <a:pt x="195866" y="79824"/>
                  <a:pt x="196975" y="79824"/>
                </a:cubicBezTo>
                <a:cubicBezTo>
                  <a:pt x="197937" y="79824"/>
                  <a:pt x="198753" y="79134"/>
                  <a:pt x="198963" y="78234"/>
                </a:cubicBezTo>
                <a:lnTo>
                  <a:pt x="210073" y="78234"/>
                </a:lnTo>
                <a:lnTo>
                  <a:pt x="210073" y="89553"/>
                </a:lnTo>
                <a:lnTo>
                  <a:pt x="204528" y="95077"/>
                </a:lnTo>
                <a:lnTo>
                  <a:pt x="198879" y="89428"/>
                </a:lnTo>
                <a:lnTo>
                  <a:pt x="187266" y="77815"/>
                </a:lnTo>
                <a:lnTo>
                  <a:pt x="192916" y="72166"/>
                </a:lnTo>
                <a:lnTo>
                  <a:pt x="198753" y="66328"/>
                </a:lnTo>
                <a:lnTo>
                  <a:pt x="210178" y="66328"/>
                </a:lnTo>
                <a:cubicBezTo>
                  <a:pt x="210366" y="67249"/>
                  <a:pt x="211182" y="67939"/>
                  <a:pt x="212165" y="67939"/>
                </a:cubicBezTo>
                <a:cubicBezTo>
                  <a:pt x="213274" y="67939"/>
                  <a:pt x="214174" y="67040"/>
                  <a:pt x="214174" y="65910"/>
                </a:cubicBezTo>
                <a:cubicBezTo>
                  <a:pt x="214174" y="64801"/>
                  <a:pt x="213274" y="63901"/>
                  <a:pt x="212165" y="63901"/>
                </a:cubicBezTo>
                <a:cubicBezTo>
                  <a:pt x="211203" y="63901"/>
                  <a:pt x="210387" y="64571"/>
                  <a:pt x="210178" y="65491"/>
                </a:cubicBezTo>
                <a:lnTo>
                  <a:pt x="199590" y="65491"/>
                </a:lnTo>
                <a:lnTo>
                  <a:pt x="204696" y="60365"/>
                </a:lnTo>
                <a:lnTo>
                  <a:pt x="216266" y="60365"/>
                </a:lnTo>
                <a:lnTo>
                  <a:pt x="218129" y="62227"/>
                </a:lnTo>
                <a:cubicBezTo>
                  <a:pt x="218129" y="62227"/>
                  <a:pt x="218129" y="62227"/>
                  <a:pt x="218129" y="62227"/>
                </a:cubicBezTo>
                <a:lnTo>
                  <a:pt x="227754" y="71852"/>
                </a:lnTo>
                <a:close/>
                <a:moveTo>
                  <a:pt x="186660" y="112946"/>
                </a:moveTo>
                <a:lnTo>
                  <a:pt x="181303" y="107590"/>
                </a:lnTo>
                <a:lnTo>
                  <a:pt x="186953" y="101919"/>
                </a:lnTo>
                <a:lnTo>
                  <a:pt x="198565" y="90307"/>
                </a:lnTo>
                <a:lnTo>
                  <a:pt x="203942" y="95684"/>
                </a:lnTo>
                <a:close/>
                <a:moveTo>
                  <a:pt x="177893" y="121713"/>
                </a:moveTo>
                <a:cubicBezTo>
                  <a:pt x="177662" y="121567"/>
                  <a:pt x="177432" y="121462"/>
                  <a:pt x="177160" y="121399"/>
                </a:cubicBezTo>
                <a:lnTo>
                  <a:pt x="177160" y="104618"/>
                </a:lnTo>
                <a:lnTo>
                  <a:pt x="180403" y="107883"/>
                </a:lnTo>
                <a:lnTo>
                  <a:pt x="186074" y="113532"/>
                </a:lnTo>
                <a:close/>
                <a:moveTo>
                  <a:pt x="176742" y="124538"/>
                </a:moveTo>
                <a:cubicBezTo>
                  <a:pt x="176700" y="124538"/>
                  <a:pt x="176679" y="124538"/>
                  <a:pt x="176637" y="124538"/>
                </a:cubicBezTo>
                <a:cubicBezTo>
                  <a:pt x="176616" y="124538"/>
                  <a:pt x="176574" y="124538"/>
                  <a:pt x="176554" y="124517"/>
                </a:cubicBezTo>
                <a:cubicBezTo>
                  <a:pt x="176554" y="124517"/>
                  <a:pt x="176533" y="124517"/>
                  <a:pt x="176533" y="124517"/>
                </a:cubicBezTo>
                <a:cubicBezTo>
                  <a:pt x="176491" y="124517"/>
                  <a:pt x="176470" y="124496"/>
                  <a:pt x="176428" y="124496"/>
                </a:cubicBezTo>
                <a:cubicBezTo>
                  <a:pt x="176428" y="124496"/>
                  <a:pt x="176428" y="124496"/>
                  <a:pt x="176428" y="124496"/>
                </a:cubicBezTo>
                <a:cubicBezTo>
                  <a:pt x="176114" y="124412"/>
                  <a:pt x="175842" y="124182"/>
                  <a:pt x="175696" y="123889"/>
                </a:cubicBezTo>
                <a:lnTo>
                  <a:pt x="175696" y="123889"/>
                </a:lnTo>
                <a:cubicBezTo>
                  <a:pt x="175675" y="123847"/>
                  <a:pt x="175675" y="123826"/>
                  <a:pt x="175654" y="123785"/>
                </a:cubicBezTo>
                <a:lnTo>
                  <a:pt x="175654" y="123764"/>
                </a:lnTo>
                <a:cubicBezTo>
                  <a:pt x="175633" y="123743"/>
                  <a:pt x="175633" y="123701"/>
                  <a:pt x="175612" y="123659"/>
                </a:cubicBezTo>
                <a:cubicBezTo>
                  <a:pt x="175612" y="123659"/>
                  <a:pt x="175612" y="123638"/>
                  <a:pt x="175612" y="123638"/>
                </a:cubicBezTo>
                <a:cubicBezTo>
                  <a:pt x="175612" y="123596"/>
                  <a:pt x="175591" y="123575"/>
                  <a:pt x="175591" y="123533"/>
                </a:cubicBezTo>
                <a:cubicBezTo>
                  <a:pt x="175591" y="123533"/>
                  <a:pt x="175591" y="123512"/>
                  <a:pt x="175591" y="123512"/>
                </a:cubicBezTo>
                <a:cubicBezTo>
                  <a:pt x="175591" y="123471"/>
                  <a:pt x="175570" y="123429"/>
                  <a:pt x="175570" y="123387"/>
                </a:cubicBezTo>
                <a:cubicBezTo>
                  <a:pt x="175570" y="123345"/>
                  <a:pt x="175591" y="123303"/>
                  <a:pt x="175591" y="123261"/>
                </a:cubicBezTo>
                <a:cubicBezTo>
                  <a:pt x="175591" y="123240"/>
                  <a:pt x="175591" y="123220"/>
                  <a:pt x="175591" y="123199"/>
                </a:cubicBezTo>
                <a:cubicBezTo>
                  <a:pt x="175591" y="123178"/>
                  <a:pt x="175591" y="123178"/>
                  <a:pt x="175591" y="123157"/>
                </a:cubicBezTo>
                <a:cubicBezTo>
                  <a:pt x="175612" y="123136"/>
                  <a:pt x="175612" y="123094"/>
                  <a:pt x="175612" y="123073"/>
                </a:cubicBezTo>
                <a:cubicBezTo>
                  <a:pt x="175633" y="123073"/>
                  <a:pt x="175633" y="123073"/>
                  <a:pt x="175633" y="123073"/>
                </a:cubicBezTo>
                <a:cubicBezTo>
                  <a:pt x="175633" y="123031"/>
                  <a:pt x="175633" y="123010"/>
                  <a:pt x="175654" y="122968"/>
                </a:cubicBezTo>
                <a:lnTo>
                  <a:pt x="175654" y="122968"/>
                </a:lnTo>
                <a:cubicBezTo>
                  <a:pt x="175821" y="122529"/>
                  <a:pt x="176240" y="122215"/>
                  <a:pt x="176742" y="122215"/>
                </a:cubicBezTo>
                <a:cubicBezTo>
                  <a:pt x="176888" y="122215"/>
                  <a:pt x="177035" y="122236"/>
                  <a:pt x="177160" y="122299"/>
                </a:cubicBezTo>
                <a:lnTo>
                  <a:pt x="177160" y="122299"/>
                </a:lnTo>
                <a:cubicBezTo>
                  <a:pt x="177474" y="122404"/>
                  <a:pt x="177704" y="122655"/>
                  <a:pt x="177830" y="122968"/>
                </a:cubicBezTo>
                <a:lnTo>
                  <a:pt x="177830" y="122968"/>
                </a:lnTo>
                <a:cubicBezTo>
                  <a:pt x="177851" y="122989"/>
                  <a:pt x="177851" y="123031"/>
                  <a:pt x="177872" y="123052"/>
                </a:cubicBezTo>
                <a:cubicBezTo>
                  <a:pt x="177872" y="123052"/>
                  <a:pt x="177872" y="123052"/>
                  <a:pt x="177872" y="123052"/>
                </a:cubicBezTo>
                <a:cubicBezTo>
                  <a:pt x="177872" y="123094"/>
                  <a:pt x="177893" y="123115"/>
                  <a:pt x="177893" y="123157"/>
                </a:cubicBezTo>
                <a:cubicBezTo>
                  <a:pt x="177893" y="123178"/>
                  <a:pt x="177893" y="123178"/>
                  <a:pt x="177893" y="123178"/>
                </a:cubicBezTo>
                <a:cubicBezTo>
                  <a:pt x="177893" y="123220"/>
                  <a:pt x="177893" y="123240"/>
                  <a:pt x="177914" y="123261"/>
                </a:cubicBezTo>
                <a:cubicBezTo>
                  <a:pt x="177914" y="123303"/>
                  <a:pt x="177914" y="123345"/>
                  <a:pt x="177914" y="123387"/>
                </a:cubicBezTo>
                <a:cubicBezTo>
                  <a:pt x="177914" y="124015"/>
                  <a:pt x="177390" y="124538"/>
                  <a:pt x="176742" y="124538"/>
                </a:cubicBezTo>
                <a:close/>
                <a:moveTo>
                  <a:pt x="166636" y="132949"/>
                </a:moveTo>
                <a:lnTo>
                  <a:pt x="147135" y="132949"/>
                </a:lnTo>
                <a:lnTo>
                  <a:pt x="145273" y="131108"/>
                </a:lnTo>
                <a:lnTo>
                  <a:pt x="137322" y="123157"/>
                </a:lnTo>
                <a:cubicBezTo>
                  <a:pt x="137322" y="123157"/>
                  <a:pt x="137322" y="123157"/>
                  <a:pt x="137322" y="123157"/>
                </a:cubicBezTo>
                <a:lnTo>
                  <a:pt x="133367" y="119181"/>
                </a:lnTo>
                <a:lnTo>
                  <a:pt x="127697" y="113532"/>
                </a:lnTo>
                <a:lnTo>
                  <a:pt x="135334" y="105895"/>
                </a:lnTo>
                <a:lnTo>
                  <a:pt x="137029" y="104200"/>
                </a:lnTo>
                <a:lnTo>
                  <a:pt x="146654" y="113825"/>
                </a:lnTo>
                <a:cubicBezTo>
                  <a:pt x="146675" y="113846"/>
                  <a:pt x="146696" y="113867"/>
                  <a:pt x="146717" y="113888"/>
                </a:cubicBezTo>
                <a:cubicBezTo>
                  <a:pt x="146717" y="113888"/>
                  <a:pt x="146717" y="113888"/>
                  <a:pt x="146717" y="113888"/>
                </a:cubicBezTo>
                <a:cubicBezTo>
                  <a:pt x="146737" y="113888"/>
                  <a:pt x="146737" y="113888"/>
                  <a:pt x="146758" y="113909"/>
                </a:cubicBezTo>
                <a:cubicBezTo>
                  <a:pt x="146758" y="113909"/>
                  <a:pt x="146779" y="113909"/>
                  <a:pt x="146800" y="113929"/>
                </a:cubicBezTo>
                <a:cubicBezTo>
                  <a:pt x="146800" y="113929"/>
                  <a:pt x="146800" y="113929"/>
                  <a:pt x="146800" y="113929"/>
                </a:cubicBezTo>
                <a:cubicBezTo>
                  <a:pt x="146800" y="113929"/>
                  <a:pt x="146821" y="113929"/>
                  <a:pt x="146842" y="113929"/>
                </a:cubicBezTo>
                <a:cubicBezTo>
                  <a:pt x="146842" y="113929"/>
                  <a:pt x="146863" y="113950"/>
                  <a:pt x="146863" y="113950"/>
                </a:cubicBezTo>
                <a:cubicBezTo>
                  <a:pt x="146884" y="113950"/>
                  <a:pt x="146884" y="113950"/>
                  <a:pt x="146884" y="113950"/>
                </a:cubicBezTo>
                <a:cubicBezTo>
                  <a:pt x="146905" y="113950"/>
                  <a:pt x="146926" y="113950"/>
                  <a:pt x="146947" y="113950"/>
                </a:cubicBezTo>
                <a:cubicBezTo>
                  <a:pt x="146947" y="113950"/>
                  <a:pt x="146947" y="113950"/>
                  <a:pt x="146947" y="113950"/>
                </a:cubicBezTo>
                <a:lnTo>
                  <a:pt x="166636" y="113950"/>
                </a:lnTo>
                <a:lnTo>
                  <a:pt x="175005" y="122341"/>
                </a:lnTo>
                <a:cubicBezTo>
                  <a:pt x="174838" y="122634"/>
                  <a:pt x="174712" y="122989"/>
                  <a:pt x="174712" y="123387"/>
                </a:cubicBezTo>
                <a:cubicBezTo>
                  <a:pt x="174712" y="123805"/>
                  <a:pt x="174859" y="124203"/>
                  <a:pt x="175068" y="124517"/>
                </a:cubicBezTo>
                <a:close/>
                <a:moveTo>
                  <a:pt x="156885" y="142699"/>
                </a:moveTo>
                <a:lnTo>
                  <a:pt x="153203" y="139038"/>
                </a:lnTo>
                <a:lnTo>
                  <a:pt x="147972" y="133807"/>
                </a:lnTo>
                <a:lnTo>
                  <a:pt x="165799" y="133807"/>
                </a:lnTo>
                <a:close/>
                <a:moveTo>
                  <a:pt x="153328" y="146256"/>
                </a:moveTo>
                <a:lnTo>
                  <a:pt x="153328" y="140356"/>
                </a:lnTo>
                <a:lnTo>
                  <a:pt x="156279" y="143306"/>
                </a:lnTo>
                <a:close/>
                <a:moveTo>
                  <a:pt x="152491" y="143306"/>
                </a:moveTo>
                <a:lnTo>
                  <a:pt x="152491" y="146842"/>
                </a:lnTo>
                <a:lnTo>
                  <a:pt x="145398" y="146842"/>
                </a:lnTo>
                <a:lnTo>
                  <a:pt x="145398" y="139749"/>
                </a:lnTo>
                <a:lnTo>
                  <a:pt x="152491" y="139749"/>
                </a:lnTo>
                <a:close/>
                <a:moveTo>
                  <a:pt x="146026" y="153559"/>
                </a:moveTo>
                <a:cubicBezTo>
                  <a:pt x="145691" y="153329"/>
                  <a:pt x="145294" y="153182"/>
                  <a:pt x="144854" y="153182"/>
                </a:cubicBezTo>
                <a:cubicBezTo>
                  <a:pt x="144478" y="153182"/>
                  <a:pt x="144122" y="153287"/>
                  <a:pt x="143829" y="153475"/>
                </a:cubicBezTo>
                <a:lnTo>
                  <a:pt x="141590" y="151236"/>
                </a:lnTo>
                <a:lnTo>
                  <a:pt x="141004" y="150650"/>
                </a:lnTo>
                <a:lnTo>
                  <a:pt x="134079" y="143725"/>
                </a:lnTo>
                <a:lnTo>
                  <a:pt x="133660" y="143306"/>
                </a:lnTo>
                <a:lnTo>
                  <a:pt x="137196" y="139749"/>
                </a:lnTo>
                <a:lnTo>
                  <a:pt x="144540" y="139749"/>
                </a:lnTo>
                <a:lnTo>
                  <a:pt x="144540" y="144938"/>
                </a:lnTo>
                <a:lnTo>
                  <a:pt x="144540" y="147449"/>
                </a:lnTo>
                <a:cubicBezTo>
                  <a:pt x="144540" y="147575"/>
                  <a:pt x="144666" y="147679"/>
                  <a:pt x="144792" y="147700"/>
                </a:cubicBezTo>
                <a:lnTo>
                  <a:pt x="145147" y="147700"/>
                </a:lnTo>
                <a:lnTo>
                  <a:pt x="151906" y="147700"/>
                </a:lnTo>
                <a:close/>
                <a:moveTo>
                  <a:pt x="144854" y="156383"/>
                </a:moveTo>
                <a:cubicBezTo>
                  <a:pt x="144812" y="156383"/>
                  <a:pt x="144771" y="156363"/>
                  <a:pt x="144750" y="156363"/>
                </a:cubicBezTo>
                <a:cubicBezTo>
                  <a:pt x="144729" y="156363"/>
                  <a:pt x="144708" y="156363"/>
                  <a:pt x="144687" y="156363"/>
                </a:cubicBezTo>
                <a:cubicBezTo>
                  <a:pt x="144666" y="156363"/>
                  <a:pt x="144645" y="156363"/>
                  <a:pt x="144645" y="156363"/>
                </a:cubicBezTo>
                <a:cubicBezTo>
                  <a:pt x="144624" y="156342"/>
                  <a:pt x="144582" y="156342"/>
                  <a:pt x="144561" y="156342"/>
                </a:cubicBezTo>
                <a:cubicBezTo>
                  <a:pt x="144561" y="156342"/>
                  <a:pt x="144561" y="156342"/>
                  <a:pt x="144540" y="156342"/>
                </a:cubicBezTo>
                <a:cubicBezTo>
                  <a:pt x="144520" y="156321"/>
                  <a:pt x="144499" y="156321"/>
                  <a:pt x="144457" y="156300"/>
                </a:cubicBezTo>
                <a:cubicBezTo>
                  <a:pt x="144185" y="156216"/>
                  <a:pt x="143955" y="156028"/>
                  <a:pt x="143829" y="155756"/>
                </a:cubicBezTo>
                <a:lnTo>
                  <a:pt x="143829" y="155756"/>
                </a:lnTo>
                <a:cubicBezTo>
                  <a:pt x="143829" y="155756"/>
                  <a:pt x="143829" y="155756"/>
                  <a:pt x="143829" y="155756"/>
                </a:cubicBezTo>
                <a:cubicBezTo>
                  <a:pt x="143808" y="155735"/>
                  <a:pt x="143787" y="155693"/>
                  <a:pt x="143766" y="155651"/>
                </a:cubicBezTo>
                <a:cubicBezTo>
                  <a:pt x="143766" y="155630"/>
                  <a:pt x="143766" y="155630"/>
                  <a:pt x="143745" y="155609"/>
                </a:cubicBezTo>
                <a:cubicBezTo>
                  <a:pt x="143745" y="155588"/>
                  <a:pt x="143724" y="155547"/>
                  <a:pt x="143724" y="155526"/>
                </a:cubicBezTo>
                <a:cubicBezTo>
                  <a:pt x="143724" y="155505"/>
                  <a:pt x="143724" y="155484"/>
                  <a:pt x="143704" y="155484"/>
                </a:cubicBezTo>
                <a:cubicBezTo>
                  <a:pt x="143704" y="155442"/>
                  <a:pt x="143704" y="155421"/>
                  <a:pt x="143704" y="155379"/>
                </a:cubicBezTo>
                <a:cubicBezTo>
                  <a:pt x="143704" y="155379"/>
                  <a:pt x="143683" y="155358"/>
                  <a:pt x="143683" y="155337"/>
                </a:cubicBezTo>
                <a:cubicBezTo>
                  <a:pt x="143683" y="155295"/>
                  <a:pt x="143683" y="155254"/>
                  <a:pt x="143683" y="155212"/>
                </a:cubicBezTo>
                <a:cubicBezTo>
                  <a:pt x="143683" y="155170"/>
                  <a:pt x="143683" y="155128"/>
                  <a:pt x="143683" y="155065"/>
                </a:cubicBezTo>
                <a:cubicBezTo>
                  <a:pt x="143683" y="155065"/>
                  <a:pt x="143704" y="155044"/>
                  <a:pt x="143704" y="155023"/>
                </a:cubicBezTo>
                <a:cubicBezTo>
                  <a:pt x="143704" y="155003"/>
                  <a:pt x="143704" y="154982"/>
                  <a:pt x="143704" y="154940"/>
                </a:cubicBezTo>
                <a:cubicBezTo>
                  <a:pt x="143724" y="154919"/>
                  <a:pt x="143724" y="154919"/>
                  <a:pt x="143724" y="154898"/>
                </a:cubicBezTo>
                <a:cubicBezTo>
                  <a:pt x="143724" y="154877"/>
                  <a:pt x="143745" y="154835"/>
                  <a:pt x="143745" y="154814"/>
                </a:cubicBezTo>
                <a:cubicBezTo>
                  <a:pt x="143766" y="154793"/>
                  <a:pt x="143766" y="154793"/>
                  <a:pt x="143766" y="154772"/>
                </a:cubicBezTo>
                <a:cubicBezTo>
                  <a:pt x="143913" y="154438"/>
                  <a:pt x="144185" y="154187"/>
                  <a:pt x="144540" y="154082"/>
                </a:cubicBezTo>
                <a:cubicBezTo>
                  <a:pt x="144561" y="154082"/>
                  <a:pt x="144561" y="154082"/>
                  <a:pt x="144561" y="154082"/>
                </a:cubicBezTo>
                <a:cubicBezTo>
                  <a:pt x="144582" y="154082"/>
                  <a:pt x="144624" y="154061"/>
                  <a:pt x="144645" y="154061"/>
                </a:cubicBezTo>
                <a:cubicBezTo>
                  <a:pt x="144645" y="154061"/>
                  <a:pt x="144666" y="154061"/>
                  <a:pt x="144687" y="154061"/>
                </a:cubicBezTo>
                <a:cubicBezTo>
                  <a:pt x="144708" y="154061"/>
                  <a:pt x="144729" y="154061"/>
                  <a:pt x="144750" y="154061"/>
                </a:cubicBezTo>
                <a:cubicBezTo>
                  <a:pt x="144771" y="154040"/>
                  <a:pt x="144812" y="154040"/>
                  <a:pt x="144854" y="154040"/>
                </a:cubicBezTo>
                <a:cubicBezTo>
                  <a:pt x="144896" y="154040"/>
                  <a:pt x="144938" y="154040"/>
                  <a:pt x="144980" y="154061"/>
                </a:cubicBezTo>
                <a:cubicBezTo>
                  <a:pt x="145001" y="154061"/>
                  <a:pt x="145001" y="154061"/>
                  <a:pt x="145022" y="154061"/>
                </a:cubicBezTo>
                <a:cubicBezTo>
                  <a:pt x="145064" y="154061"/>
                  <a:pt x="145084" y="154061"/>
                  <a:pt x="145105" y="154082"/>
                </a:cubicBezTo>
                <a:cubicBezTo>
                  <a:pt x="145126" y="154082"/>
                  <a:pt x="145147" y="154082"/>
                  <a:pt x="145168" y="154082"/>
                </a:cubicBezTo>
                <a:cubicBezTo>
                  <a:pt x="145189" y="154103"/>
                  <a:pt x="145210" y="154103"/>
                  <a:pt x="145252" y="154124"/>
                </a:cubicBezTo>
                <a:cubicBezTo>
                  <a:pt x="145252" y="154124"/>
                  <a:pt x="145273" y="154124"/>
                  <a:pt x="145294" y="154124"/>
                </a:cubicBezTo>
                <a:cubicBezTo>
                  <a:pt x="145629" y="154270"/>
                  <a:pt x="145880" y="154563"/>
                  <a:pt x="145963" y="154919"/>
                </a:cubicBezTo>
                <a:cubicBezTo>
                  <a:pt x="145963" y="154919"/>
                  <a:pt x="145984" y="154919"/>
                  <a:pt x="145984" y="154940"/>
                </a:cubicBezTo>
                <a:cubicBezTo>
                  <a:pt x="145984" y="154961"/>
                  <a:pt x="145984" y="154982"/>
                  <a:pt x="145984" y="155003"/>
                </a:cubicBezTo>
                <a:cubicBezTo>
                  <a:pt x="145984" y="155023"/>
                  <a:pt x="146005" y="155023"/>
                  <a:pt x="146005" y="155044"/>
                </a:cubicBezTo>
                <a:cubicBezTo>
                  <a:pt x="146005" y="155065"/>
                  <a:pt x="146005" y="155086"/>
                  <a:pt x="146005" y="155107"/>
                </a:cubicBezTo>
                <a:cubicBezTo>
                  <a:pt x="146005" y="155128"/>
                  <a:pt x="146005" y="155170"/>
                  <a:pt x="146005" y="155212"/>
                </a:cubicBezTo>
                <a:cubicBezTo>
                  <a:pt x="146005" y="155860"/>
                  <a:pt x="145482" y="156383"/>
                  <a:pt x="144854" y="156383"/>
                </a:cubicBezTo>
                <a:close/>
                <a:moveTo>
                  <a:pt x="121566" y="178019"/>
                </a:moveTo>
                <a:lnTo>
                  <a:pt x="121566" y="155212"/>
                </a:lnTo>
                <a:lnTo>
                  <a:pt x="121566" y="132405"/>
                </a:lnTo>
                <a:lnTo>
                  <a:pt x="124830" y="135669"/>
                </a:lnTo>
                <a:lnTo>
                  <a:pt x="128785" y="139624"/>
                </a:lnTo>
                <a:lnTo>
                  <a:pt x="132761" y="143599"/>
                </a:lnTo>
                <a:lnTo>
                  <a:pt x="140711" y="151529"/>
                </a:lnTo>
                <a:lnTo>
                  <a:pt x="143201" y="154040"/>
                </a:lnTo>
                <a:cubicBezTo>
                  <a:pt x="142971" y="154375"/>
                  <a:pt x="142825" y="154772"/>
                  <a:pt x="142825" y="155212"/>
                </a:cubicBezTo>
                <a:cubicBezTo>
                  <a:pt x="142825" y="155651"/>
                  <a:pt x="142971" y="156049"/>
                  <a:pt x="143201" y="156383"/>
                </a:cubicBezTo>
                <a:close/>
                <a:moveTo>
                  <a:pt x="125123" y="134769"/>
                </a:moveTo>
                <a:lnTo>
                  <a:pt x="122173" y="131819"/>
                </a:lnTo>
                <a:lnTo>
                  <a:pt x="128074" y="131819"/>
                </a:lnTo>
                <a:close/>
                <a:moveTo>
                  <a:pt x="129099" y="131987"/>
                </a:moveTo>
                <a:lnTo>
                  <a:pt x="136443" y="139331"/>
                </a:lnTo>
                <a:lnTo>
                  <a:pt x="133053" y="142699"/>
                </a:lnTo>
                <a:lnTo>
                  <a:pt x="129685" y="139331"/>
                </a:lnTo>
                <a:lnTo>
                  <a:pt x="129099" y="138745"/>
                </a:lnTo>
                <a:lnTo>
                  <a:pt x="125709" y="135355"/>
                </a:lnTo>
                <a:close/>
                <a:moveTo>
                  <a:pt x="144980" y="131987"/>
                </a:moveTo>
                <a:lnTo>
                  <a:pt x="146654" y="133681"/>
                </a:lnTo>
                <a:cubicBezTo>
                  <a:pt x="146654" y="133681"/>
                  <a:pt x="146654" y="133681"/>
                  <a:pt x="146654" y="133681"/>
                </a:cubicBezTo>
                <a:lnTo>
                  <a:pt x="151906" y="138912"/>
                </a:lnTo>
                <a:lnTo>
                  <a:pt x="145775" y="138912"/>
                </a:lnTo>
                <a:lnTo>
                  <a:pt x="138054" y="138912"/>
                </a:lnTo>
                <a:close/>
                <a:moveTo>
                  <a:pt x="128471" y="123450"/>
                </a:moveTo>
                <a:cubicBezTo>
                  <a:pt x="128471" y="124098"/>
                  <a:pt x="127948" y="124621"/>
                  <a:pt x="127299" y="124621"/>
                </a:cubicBezTo>
                <a:cubicBezTo>
                  <a:pt x="126672" y="124621"/>
                  <a:pt x="126149" y="124098"/>
                  <a:pt x="126149" y="123450"/>
                </a:cubicBezTo>
                <a:cubicBezTo>
                  <a:pt x="126149" y="122822"/>
                  <a:pt x="126672" y="122299"/>
                  <a:pt x="127299" y="122299"/>
                </a:cubicBezTo>
                <a:cubicBezTo>
                  <a:pt x="127948" y="122299"/>
                  <a:pt x="128471" y="122822"/>
                  <a:pt x="128471" y="123450"/>
                </a:cubicBezTo>
                <a:close/>
                <a:moveTo>
                  <a:pt x="121315" y="130982"/>
                </a:moveTo>
                <a:lnTo>
                  <a:pt x="115791" y="125437"/>
                </a:lnTo>
                <a:lnTo>
                  <a:pt x="127111" y="114139"/>
                </a:lnTo>
                <a:lnTo>
                  <a:pt x="132761" y="119788"/>
                </a:lnTo>
                <a:lnTo>
                  <a:pt x="136004" y="123031"/>
                </a:lnTo>
                <a:lnTo>
                  <a:pt x="129287" y="123031"/>
                </a:lnTo>
                <a:cubicBezTo>
                  <a:pt x="129099" y="122111"/>
                  <a:pt x="128283" y="121420"/>
                  <a:pt x="127299" y="121441"/>
                </a:cubicBezTo>
                <a:cubicBezTo>
                  <a:pt x="126232" y="121441"/>
                  <a:pt x="125354" y="122278"/>
                  <a:pt x="125291" y="123345"/>
                </a:cubicBezTo>
                <a:cubicBezTo>
                  <a:pt x="125228" y="124517"/>
                  <a:pt x="126149" y="125479"/>
                  <a:pt x="127299" y="125479"/>
                </a:cubicBezTo>
                <a:cubicBezTo>
                  <a:pt x="128283" y="125479"/>
                  <a:pt x="129099" y="124789"/>
                  <a:pt x="129287" y="123868"/>
                </a:cubicBezTo>
                <a:lnTo>
                  <a:pt x="136862" y="123868"/>
                </a:lnTo>
                <a:lnTo>
                  <a:pt x="144373" y="131401"/>
                </a:lnTo>
                <a:lnTo>
                  <a:pt x="137029" y="138745"/>
                </a:lnTo>
                <a:lnTo>
                  <a:pt x="129413" y="131108"/>
                </a:lnTo>
                <a:cubicBezTo>
                  <a:pt x="129308" y="131024"/>
                  <a:pt x="129183" y="130982"/>
                  <a:pt x="129057" y="130982"/>
                </a:cubicBezTo>
                <a:lnTo>
                  <a:pt x="122173" y="130982"/>
                </a:lnTo>
                <a:close/>
                <a:moveTo>
                  <a:pt x="110937" y="168226"/>
                </a:moveTo>
                <a:cubicBezTo>
                  <a:pt x="111146" y="167891"/>
                  <a:pt x="111251" y="167515"/>
                  <a:pt x="111251" y="167117"/>
                </a:cubicBezTo>
                <a:cubicBezTo>
                  <a:pt x="111251" y="166155"/>
                  <a:pt x="110582" y="165339"/>
                  <a:pt x="109661" y="165130"/>
                </a:cubicBezTo>
                <a:lnTo>
                  <a:pt x="109661" y="144311"/>
                </a:lnTo>
                <a:lnTo>
                  <a:pt x="120729" y="155379"/>
                </a:lnTo>
                <a:lnTo>
                  <a:pt x="120729" y="178019"/>
                </a:lnTo>
                <a:close/>
                <a:moveTo>
                  <a:pt x="97504" y="178604"/>
                </a:moveTo>
                <a:lnTo>
                  <a:pt x="93654" y="174754"/>
                </a:lnTo>
                <a:lnTo>
                  <a:pt x="86436" y="167536"/>
                </a:lnTo>
                <a:lnTo>
                  <a:pt x="107255" y="167536"/>
                </a:lnTo>
                <a:cubicBezTo>
                  <a:pt x="107443" y="168456"/>
                  <a:pt x="108259" y="169147"/>
                  <a:pt x="109242" y="169147"/>
                </a:cubicBezTo>
                <a:cubicBezTo>
                  <a:pt x="109640" y="169147"/>
                  <a:pt x="110017" y="169021"/>
                  <a:pt x="110330" y="168812"/>
                </a:cubicBezTo>
                <a:lnTo>
                  <a:pt x="120123" y="178604"/>
                </a:lnTo>
                <a:close/>
                <a:moveTo>
                  <a:pt x="109242" y="190343"/>
                </a:moveTo>
                <a:lnTo>
                  <a:pt x="98341" y="179441"/>
                </a:lnTo>
                <a:lnTo>
                  <a:pt x="120123" y="179441"/>
                </a:lnTo>
                <a:close/>
                <a:moveTo>
                  <a:pt x="86436" y="190510"/>
                </a:moveTo>
                <a:lnTo>
                  <a:pt x="97316" y="179630"/>
                </a:lnTo>
                <a:lnTo>
                  <a:pt x="108217" y="190510"/>
                </a:lnTo>
                <a:close/>
                <a:moveTo>
                  <a:pt x="97755" y="201830"/>
                </a:moveTo>
                <a:lnTo>
                  <a:pt x="97337" y="202248"/>
                </a:lnTo>
                <a:lnTo>
                  <a:pt x="93947" y="198879"/>
                </a:lnTo>
                <a:lnTo>
                  <a:pt x="93361" y="198273"/>
                </a:lnTo>
                <a:lnTo>
                  <a:pt x="86436" y="191347"/>
                </a:lnTo>
                <a:lnTo>
                  <a:pt x="100287" y="191347"/>
                </a:lnTo>
                <a:lnTo>
                  <a:pt x="101480" y="191347"/>
                </a:lnTo>
                <a:lnTo>
                  <a:pt x="108217" y="191347"/>
                </a:lnTo>
                <a:close/>
                <a:moveTo>
                  <a:pt x="85578" y="202415"/>
                </a:moveTo>
                <a:lnTo>
                  <a:pt x="80054" y="196892"/>
                </a:lnTo>
                <a:lnTo>
                  <a:pt x="85410" y="191535"/>
                </a:lnTo>
                <a:lnTo>
                  <a:pt x="93048" y="199172"/>
                </a:lnTo>
                <a:lnTo>
                  <a:pt x="96312" y="202415"/>
                </a:lnTo>
                <a:close/>
                <a:moveTo>
                  <a:pt x="91374" y="208190"/>
                </a:moveTo>
                <a:lnTo>
                  <a:pt x="86436" y="203252"/>
                </a:lnTo>
                <a:lnTo>
                  <a:pt x="96312" y="203252"/>
                </a:lnTo>
                <a:close/>
                <a:moveTo>
                  <a:pt x="79280" y="208379"/>
                </a:moveTo>
                <a:lnTo>
                  <a:pt x="67960" y="208379"/>
                </a:lnTo>
                <a:lnTo>
                  <a:pt x="67960" y="197310"/>
                </a:lnTo>
                <a:lnTo>
                  <a:pt x="79280" y="197310"/>
                </a:lnTo>
                <a:lnTo>
                  <a:pt x="84825" y="202834"/>
                </a:lnTo>
                <a:close/>
                <a:moveTo>
                  <a:pt x="74509" y="179441"/>
                </a:moveTo>
                <a:lnTo>
                  <a:pt x="74112" y="179023"/>
                </a:lnTo>
                <a:lnTo>
                  <a:pt x="77480" y="175654"/>
                </a:lnTo>
                <a:lnTo>
                  <a:pt x="78066" y="175047"/>
                </a:lnTo>
                <a:lnTo>
                  <a:pt x="84992" y="168143"/>
                </a:lnTo>
                <a:lnTo>
                  <a:pt x="84992" y="182810"/>
                </a:lnTo>
                <a:lnTo>
                  <a:pt x="84825" y="182998"/>
                </a:lnTo>
                <a:lnTo>
                  <a:pt x="81874" y="185949"/>
                </a:lnTo>
                <a:lnTo>
                  <a:pt x="81435" y="186367"/>
                </a:lnTo>
                <a:lnTo>
                  <a:pt x="79761" y="184672"/>
                </a:lnTo>
                <a:close/>
                <a:moveTo>
                  <a:pt x="73505" y="190343"/>
                </a:moveTo>
                <a:lnTo>
                  <a:pt x="69822" y="186660"/>
                </a:lnTo>
                <a:lnTo>
                  <a:pt x="62185" y="179023"/>
                </a:lnTo>
                <a:lnTo>
                  <a:pt x="67542" y="173666"/>
                </a:lnTo>
                <a:lnTo>
                  <a:pt x="73212" y="179316"/>
                </a:lnTo>
                <a:lnTo>
                  <a:pt x="78861" y="184986"/>
                </a:lnTo>
                <a:close/>
                <a:moveTo>
                  <a:pt x="66579" y="190510"/>
                </a:moveTo>
                <a:lnTo>
                  <a:pt x="65721" y="190489"/>
                </a:lnTo>
                <a:lnTo>
                  <a:pt x="62018" y="186786"/>
                </a:lnTo>
                <a:lnTo>
                  <a:pt x="62018" y="180048"/>
                </a:lnTo>
                <a:lnTo>
                  <a:pt x="68944" y="186953"/>
                </a:lnTo>
                <a:lnTo>
                  <a:pt x="69529" y="187560"/>
                </a:lnTo>
                <a:lnTo>
                  <a:pt x="72480" y="190510"/>
                </a:lnTo>
                <a:close/>
                <a:moveTo>
                  <a:pt x="56661" y="173499"/>
                </a:moveTo>
                <a:lnTo>
                  <a:pt x="66537" y="173499"/>
                </a:lnTo>
                <a:lnTo>
                  <a:pt x="61599" y="178437"/>
                </a:lnTo>
                <a:close/>
                <a:moveTo>
                  <a:pt x="50698" y="167536"/>
                </a:moveTo>
                <a:lnTo>
                  <a:pt x="61411" y="167536"/>
                </a:lnTo>
                <a:lnTo>
                  <a:pt x="66537" y="172641"/>
                </a:lnTo>
                <a:lnTo>
                  <a:pt x="55804" y="172641"/>
                </a:lnTo>
                <a:close/>
                <a:moveTo>
                  <a:pt x="77041" y="166699"/>
                </a:moveTo>
                <a:lnTo>
                  <a:pt x="77041" y="167536"/>
                </a:lnTo>
                <a:lnTo>
                  <a:pt x="77041" y="174880"/>
                </a:lnTo>
                <a:lnTo>
                  <a:pt x="73505" y="178437"/>
                </a:lnTo>
                <a:lnTo>
                  <a:pt x="67835" y="172767"/>
                </a:lnTo>
                <a:lnTo>
                  <a:pt x="62604" y="167536"/>
                </a:lnTo>
                <a:lnTo>
                  <a:pt x="62185" y="167117"/>
                </a:lnTo>
                <a:lnTo>
                  <a:pt x="66161" y="163142"/>
                </a:lnTo>
                <a:lnTo>
                  <a:pt x="73505" y="155798"/>
                </a:lnTo>
                <a:lnTo>
                  <a:pt x="77041" y="159355"/>
                </a:lnTo>
                <a:close/>
                <a:moveTo>
                  <a:pt x="77899" y="160192"/>
                </a:moveTo>
                <a:lnTo>
                  <a:pt x="84825" y="167117"/>
                </a:lnTo>
                <a:lnTo>
                  <a:pt x="77899" y="174043"/>
                </a:lnTo>
                <a:lnTo>
                  <a:pt x="77899" y="167117"/>
                </a:lnTo>
                <a:cubicBezTo>
                  <a:pt x="77899" y="167117"/>
                  <a:pt x="77899" y="167117"/>
                  <a:pt x="77899" y="167117"/>
                </a:cubicBezTo>
                <a:close/>
                <a:moveTo>
                  <a:pt x="49966" y="154919"/>
                </a:moveTo>
                <a:lnTo>
                  <a:pt x="45446" y="150378"/>
                </a:lnTo>
                <a:cubicBezTo>
                  <a:pt x="45635" y="150085"/>
                  <a:pt x="45739" y="149730"/>
                  <a:pt x="45739" y="149332"/>
                </a:cubicBezTo>
                <a:cubicBezTo>
                  <a:pt x="45739" y="148223"/>
                  <a:pt x="44819" y="147324"/>
                  <a:pt x="43710" y="147324"/>
                </a:cubicBezTo>
                <a:cubicBezTo>
                  <a:pt x="43333" y="147324"/>
                  <a:pt x="42977" y="147428"/>
                  <a:pt x="42664" y="147616"/>
                </a:cubicBezTo>
                <a:lnTo>
                  <a:pt x="32118" y="137050"/>
                </a:lnTo>
                <a:lnTo>
                  <a:pt x="26866" y="131819"/>
                </a:lnTo>
                <a:lnTo>
                  <a:pt x="49506" y="131819"/>
                </a:lnTo>
                <a:lnTo>
                  <a:pt x="59863" y="142176"/>
                </a:lnTo>
                <a:cubicBezTo>
                  <a:pt x="59695" y="142490"/>
                  <a:pt x="59570" y="142846"/>
                  <a:pt x="59570" y="143223"/>
                </a:cubicBezTo>
                <a:cubicBezTo>
                  <a:pt x="59570" y="144331"/>
                  <a:pt x="60491" y="145252"/>
                  <a:pt x="61599" y="145252"/>
                </a:cubicBezTo>
                <a:cubicBezTo>
                  <a:pt x="62708" y="145252"/>
                  <a:pt x="63629" y="144331"/>
                  <a:pt x="63629" y="143223"/>
                </a:cubicBezTo>
                <a:cubicBezTo>
                  <a:pt x="63629" y="142846"/>
                  <a:pt x="63503" y="142469"/>
                  <a:pt x="63315" y="142176"/>
                </a:cubicBezTo>
                <a:lnTo>
                  <a:pt x="73505" y="131987"/>
                </a:lnTo>
                <a:lnTo>
                  <a:pt x="84992" y="143474"/>
                </a:lnTo>
                <a:lnTo>
                  <a:pt x="84992" y="166092"/>
                </a:lnTo>
                <a:lnTo>
                  <a:pt x="77773" y="158873"/>
                </a:lnTo>
                <a:lnTo>
                  <a:pt x="73798" y="154919"/>
                </a:lnTo>
                <a:cubicBezTo>
                  <a:pt x="73631" y="154751"/>
                  <a:pt x="73358" y="154751"/>
                  <a:pt x="73212" y="154919"/>
                </a:cubicBezTo>
                <a:lnTo>
                  <a:pt x="65261" y="162849"/>
                </a:lnTo>
                <a:lnTo>
                  <a:pt x="61599" y="166531"/>
                </a:lnTo>
                <a:close/>
                <a:moveTo>
                  <a:pt x="42538" y="149332"/>
                </a:moveTo>
                <a:cubicBezTo>
                  <a:pt x="42538" y="149290"/>
                  <a:pt x="42559" y="149249"/>
                  <a:pt x="42559" y="149207"/>
                </a:cubicBezTo>
                <a:cubicBezTo>
                  <a:pt x="42559" y="149186"/>
                  <a:pt x="42559" y="149186"/>
                  <a:pt x="42559" y="149165"/>
                </a:cubicBezTo>
                <a:cubicBezTo>
                  <a:pt x="42559" y="149144"/>
                  <a:pt x="42580" y="149102"/>
                  <a:pt x="42580" y="149081"/>
                </a:cubicBezTo>
                <a:cubicBezTo>
                  <a:pt x="42580" y="149060"/>
                  <a:pt x="42580" y="149060"/>
                  <a:pt x="42580" y="149039"/>
                </a:cubicBezTo>
                <a:cubicBezTo>
                  <a:pt x="42601" y="149018"/>
                  <a:pt x="42601" y="148977"/>
                  <a:pt x="42622" y="148935"/>
                </a:cubicBezTo>
                <a:cubicBezTo>
                  <a:pt x="42622" y="148935"/>
                  <a:pt x="42622" y="148935"/>
                  <a:pt x="42622" y="148914"/>
                </a:cubicBezTo>
                <a:cubicBezTo>
                  <a:pt x="42747" y="148600"/>
                  <a:pt x="42998" y="148370"/>
                  <a:pt x="43312" y="148244"/>
                </a:cubicBezTo>
                <a:cubicBezTo>
                  <a:pt x="43312" y="148244"/>
                  <a:pt x="43312" y="148244"/>
                  <a:pt x="43312" y="148244"/>
                </a:cubicBezTo>
                <a:cubicBezTo>
                  <a:pt x="43333" y="148244"/>
                  <a:pt x="43375" y="148223"/>
                  <a:pt x="43396" y="148223"/>
                </a:cubicBezTo>
                <a:cubicBezTo>
                  <a:pt x="43396" y="148223"/>
                  <a:pt x="43417" y="148223"/>
                  <a:pt x="43417" y="148223"/>
                </a:cubicBezTo>
                <a:cubicBezTo>
                  <a:pt x="43438" y="148202"/>
                  <a:pt x="43459" y="148202"/>
                  <a:pt x="43501" y="148202"/>
                </a:cubicBezTo>
                <a:cubicBezTo>
                  <a:pt x="43501" y="148202"/>
                  <a:pt x="43521" y="148181"/>
                  <a:pt x="43542" y="148181"/>
                </a:cubicBezTo>
                <a:cubicBezTo>
                  <a:pt x="43563" y="148181"/>
                  <a:pt x="43584" y="148181"/>
                  <a:pt x="43605" y="148181"/>
                </a:cubicBezTo>
                <a:cubicBezTo>
                  <a:pt x="43647" y="148181"/>
                  <a:pt x="43668" y="148181"/>
                  <a:pt x="43710" y="148181"/>
                </a:cubicBezTo>
                <a:cubicBezTo>
                  <a:pt x="44358" y="148181"/>
                  <a:pt x="44882" y="148705"/>
                  <a:pt x="44882" y="149332"/>
                </a:cubicBezTo>
                <a:cubicBezTo>
                  <a:pt x="44882" y="149374"/>
                  <a:pt x="44882" y="149416"/>
                  <a:pt x="44861" y="149458"/>
                </a:cubicBezTo>
                <a:cubicBezTo>
                  <a:pt x="44861" y="149479"/>
                  <a:pt x="44861" y="149500"/>
                  <a:pt x="44861" y="149521"/>
                </a:cubicBezTo>
                <a:cubicBezTo>
                  <a:pt x="44861" y="149521"/>
                  <a:pt x="44861" y="149541"/>
                  <a:pt x="44861" y="149541"/>
                </a:cubicBezTo>
                <a:cubicBezTo>
                  <a:pt x="44840" y="149583"/>
                  <a:pt x="44840" y="149604"/>
                  <a:pt x="44840" y="149646"/>
                </a:cubicBezTo>
                <a:cubicBezTo>
                  <a:pt x="44840" y="149646"/>
                  <a:pt x="44840" y="149646"/>
                  <a:pt x="44840" y="149646"/>
                </a:cubicBezTo>
                <a:cubicBezTo>
                  <a:pt x="44756" y="149960"/>
                  <a:pt x="44526" y="150232"/>
                  <a:pt x="44254" y="150378"/>
                </a:cubicBezTo>
                <a:cubicBezTo>
                  <a:pt x="44254" y="150378"/>
                  <a:pt x="44254" y="150378"/>
                  <a:pt x="44254" y="150378"/>
                </a:cubicBezTo>
                <a:cubicBezTo>
                  <a:pt x="44212" y="150399"/>
                  <a:pt x="44170" y="150399"/>
                  <a:pt x="44128" y="150420"/>
                </a:cubicBezTo>
                <a:cubicBezTo>
                  <a:pt x="44128" y="150420"/>
                  <a:pt x="44107" y="150420"/>
                  <a:pt x="44107" y="150441"/>
                </a:cubicBezTo>
                <a:cubicBezTo>
                  <a:pt x="44066" y="150441"/>
                  <a:pt x="44045" y="150462"/>
                  <a:pt x="44003" y="150462"/>
                </a:cubicBezTo>
                <a:cubicBezTo>
                  <a:pt x="44003" y="150462"/>
                  <a:pt x="43982" y="150462"/>
                  <a:pt x="43982" y="150462"/>
                </a:cubicBezTo>
                <a:cubicBezTo>
                  <a:pt x="43940" y="150483"/>
                  <a:pt x="43919" y="150483"/>
                  <a:pt x="43877" y="150483"/>
                </a:cubicBezTo>
                <a:cubicBezTo>
                  <a:pt x="43856" y="150483"/>
                  <a:pt x="43856" y="150504"/>
                  <a:pt x="43835" y="150504"/>
                </a:cubicBezTo>
                <a:cubicBezTo>
                  <a:pt x="43793" y="150504"/>
                  <a:pt x="43752" y="150504"/>
                  <a:pt x="43710" y="150504"/>
                </a:cubicBezTo>
                <a:cubicBezTo>
                  <a:pt x="43668" y="150504"/>
                  <a:pt x="43626" y="150504"/>
                  <a:pt x="43584" y="150504"/>
                </a:cubicBezTo>
                <a:cubicBezTo>
                  <a:pt x="43563" y="150504"/>
                  <a:pt x="43563" y="150483"/>
                  <a:pt x="43542" y="150483"/>
                </a:cubicBezTo>
                <a:cubicBezTo>
                  <a:pt x="43521" y="150483"/>
                  <a:pt x="43480" y="150483"/>
                  <a:pt x="43459" y="150483"/>
                </a:cubicBezTo>
                <a:cubicBezTo>
                  <a:pt x="43438" y="150462"/>
                  <a:pt x="43438" y="150462"/>
                  <a:pt x="43417" y="150462"/>
                </a:cubicBezTo>
                <a:cubicBezTo>
                  <a:pt x="43396" y="150462"/>
                  <a:pt x="43354" y="150441"/>
                  <a:pt x="43312" y="150441"/>
                </a:cubicBezTo>
                <a:cubicBezTo>
                  <a:pt x="43312" y="150441"/>
                  <a:pt x="43312" y="150441"/>
                  <a:pt x="43312" y="150420"/>
                </a:cubicBezTo>
                <a:cubicBezTo>
                  <a:pt x="42957" y="150295"/>
                  <a:pt x="42685" y="150023"/>
                  <a:pt x="42601" y="149667"/>
                </a:cubicBezTo>
                <a:cubicBezTo>
                  <a:pt x="42601" y="149667"/>
                  <a:pt x="42601" y="149667"/>
                  <a:pt x="42601" y="149646"/>
                </a:cubicBezTo>
                <a:cubicBezTo>
                  <a:pt x="42580" y="149625"/>
                  <a:pt x="42580" y="149583"/>
                  <a:pt x="42559" y="149562"/>
                </a:cubicBezTo>
                <a:cubicBezTo>
                  <a:pt x="42559" y="149541"/>
                  <a:pt x="42559" y="149541"/>
                  <a:pt x="42559" y="149521"/>
                </a:cubicBezTo>
                <a:cubicBezTo>
                  <a:pt x="42559" y="149500"/>
                  <a:pt x="42559" y="149479"/>
                  <a:pt x="42559" y="149458"/>
                </a:cubicBezTo>
                <a:cubicBezTo>
                  <a:pt x="42538" y="149416"/>
                  <a:pt x="42538" y="149374"/>
                  <a:pt x="42538" y="149332"/>
                </a:cubicBezTo>
                <a:close/>
                <a:moveTo>
                  <a:pt x="43542" y="160736"/>
                </a:moveTo>
                <a:lnTo>
                  <a:pt x="32830" y="160736"/>
                </a:lnTo>
                <a:lnTo>
                  <a:pt x="38060" y="155505"/>
                </a:lnTo>
                <a:lnTo>
                  <a:pt x="42559" y="151006"/>
                </a:lnTo>
                <a:cubicBezTo>
                  <a:pt x="42894" y="151236"/>
                  <a:pt x="43291" y="151362"/>
                  <a:pt x="43710" y="151362"/>
                </a:cubicBezTo>
                <a:cubicBezTo>
                  <a:pt x="44149" y="151362"/>
                  <a:pt x="44547" y="151215"/>
                  <a:pt x="44861" y="151006"/>
                </a:cubicBezTo>
                <a:lnTo>
                  <a:pt x="49087" y="155212"/>
                </a:lnTo>
                <a:close/>
                <a:moveTo>
                  <a:pt x="32223" y="149081"/>
                </a:moveTo>
                <a:lnTo>
                  <a:pt x="32223" y="138368"/>
                </a:lnTo>
                <a:lnTo>
                  <a:pt x="42057" y="148181"/>
                </a:lnTo>
                <a:cubicBezTo>
                  <a:pt x="41827" y="148516"/>
                  <a:pt x="41680" y="148914"/>
                  <a:pt x="41680" y="149332"/>
                </a:cubicBezTo>
                <a:cubicBezTo>
                  <a:pt x="41680" y="149730"/>
                  <a:pt x="41806" y="150085"/>
                  <a:pt x="41994" y="150399"/>
                </a:cubicBezTo>
                <a:lnTo>
                  <a:pt x="37768" y="154605"/>
                </a:lnTo>
                <a:close/>
                <a:moveTo>
                  <a:pt x="31386" y="148244"/>
                </a:moveTo>
                <a:lnTo>
                  <a:pt x="26448" y="143306"/>
                </a:lnTo>
                <a:lnTo>
                  <a:pt x="31386" y="138368"/>
                </a:lnTo>
                <a:close/>
                <a:moveTo>
                  <a:pt x="26280" y="119914"/>
                </a:moveTo>
                <a:lnTo>
                  <a:pt x="36742" y="119914"/>
                </a:lnTo>
                <a:lnTo>
                  <a:pt x="26280" y="130375"/>
                </a:lnTo>
                <a:close/>
                <a:moveTo>
                  <a:pt x="25862" y="119077"/>
                </a:moveTo>
                <a:cubicBezTo>
                  <a:pt x="25820" y="119077"/>
                  <a:pt x="25799" y="119077"/>
                  <a:pt x="25778" y="119077"/>
                </a:cubicBezTo>
                <a:cubicBezTo>
                  <a:pt x="25695" y="119098"/>
                  <a:pt x="25611" y="119139"/>
                  <a:pt x="25548" y="119181"/>
                </a:cubicBezTo>
                <a:cubicBezTo>
                  <a:pt x="25506" y="119244"/>
                  <a:pt x="25464" y="119307"/>
                  <a:pt x="25444" y="119391"/>
                </a:cubicBezTo>
                <a:cubicBezTo>
                  <a:pt x="25444" y="119411"/>
                  <a:pt x="25444" y="119453"/>
                  <a:pt x="25444" y="119495"/>
                </a:cubicBezTo>
                <a:lnTo>
                  <a:pt x="25444" y="130375"/>
                </a:lnTo>
                <a:lnTo>
                  <a:pt x="20317" y="125270"/>
                </a:lnTo>
                <a:lnTo>
                  <a:pt x="20317" y="113950"/>
                </a:lnTo>
                <a:lnTo>
                  <a:pt x="28331" y="113950"/>
                </a:lnTo>
                <a:lnTo>
                  <a:pt x="31637" y="113950"/>
                </a:lnTo>
                <a:lnTo>
                  <a:pt x="36742" y="119077"/>
                </a:lnTo>
                <a:close/>
                <a:moveTo>
                  <a:pt x="19899" y="136757"/>
                </a:moveTo>
                <a:lnTo>
                  <a:pt x="8998" y="125856"/>
                </a:lnTo>
                <a:lnTo>
                  <a:pt x="19731" y="125856"/>
                </a:lnTo>
                <a:lnTo>
                  <a:pt x="25255" y="131401"/>
                </a:lnTo>
                <a:close/>
                <a:moveTo>
                  <a:pt x="13936" y="142699"/>
                </a:moveTo>
                <a:lnTo>
                  <a:pt x="8412" y="137176"/>
                </a:lnTo>
                <a:lnTo>
                  <a:pt x="8412" y="126463"/>
                </a:lnTo>
                <a:lnTo>
                  <a:pt x="19313" y="137343"/>
                </a:lnTo>
                <a:close/>
                <a:moveTo>
                  <a:pt x="8579" y="113532"/>
                </a:moveTo>
                <a:lnTo>
                  <a:pt x="18811" y="103321"/>
                </a:lnTo>
                <a:cubicBezTo>
                  <a:pt x="18999" y="103447"/>
                  <a:pt x="19229" y="103551"/>
                  <a:pt x="19480" y="103593"/>
                </a:cubicBezTo>
                <a:lnTo>
                  <a:pt x="19480" y="113532"/>
                </a:lnTo>
                <a:lnTo>
                  <a:pt x="19480" y="124433"/>
                </a:lnTo>
                <a:close/>
                <a:moveTo>
                  <a:pt x="19899" y="100455"/>
                </a:moveTo>
                <a:cubicBezTo>
                  <a:pt x="19941" y="100455"/>
                  <a:pt x="19962" y="100455"/>
                  <a:pt x="20003" y="100455"/>
                </a:cubicBezTo>
                <a:cubicBezTo>
                  <a:pt x="20024" y="100455"/>
                  <a:pt x="20024" y="100455"/>
                  <a:pt x="20045" y="100455"/>
                </a:cubicBezTo>
                <a:cubicBezTo>
                  <a:pt x="20066" y="100476"/>
                  <a:pt x="20087" y="100476"/>
                  <a:pt x="20108" y="100476"/>
                </a:cubicBezTo>
                <a:cubicBezTo>
                  <a:pt x="20129" y="100476"/>
                  <a:pt x="20129" y="100476"/>
                  <a:pt x="20150" y="100476"/>
                </a:cubicBezTo>
                <a:cubicBezTo>
                  <a:pt x="20171" y="100497"/>
                  <a:pt x="20192" y="100497"/>
                  <a:pt x="20213" y="100497"/>
                </a:cubicBezTo>
                <a:cubicBezTo>
                  <a:pt x="20234" y="100497"/>
                  <a:pt x="20234" y="100497"/>
                  <a:pt x="20254" y="100517"/>
                </a:cubicBezTo>
                <a:cubicBezTo>
                  <a:pt x="20275" y="100517"/>
                  <a:pt x="20317" y="100538"/>
                  <a:pt x="20338" y="100538"/>
                </a:cubicBezTo>
                <a:cubicBezTo>
                  <a:pt x="20359" y="100538"/>
                  <a:pt x="20359" y="100559"/>
                  <a:pt x="20380" y="100559"/>
                </a:cubicBezTo>
                <a:cubicBezTo>
                  <a:pt x="20401" y="100559"/>
                  <a:pt x="20422" y="100580"/>
                  <a:pt x="20443" y="100580"/>
                </a:cubicBezTo>
                <a:cubicBezTo>
                  <a:pt x="20443" y="100601"/>
                  <a:pt x="20464" y="100601"/>
                  <a:pt x="20485" y="100601"/>
                </a:cubicBezTo>
                <a:cubicBezTo>
                  <a:pt x="20485" y="100622"/>
                  <a:pt x="20506" y="100622"/>
                  <a:pt x="20526" y="100643"/>
                </a:cubicBezTo>
                <a:cubicBezTo>
                  <a:pt x="20526" y="100643"/>
                  <a:pt x="20547" y="100643"/>
                  <a:pt x="20568" y="100664"/>
                </a:cubicBezTo>
                <a:cubicBezTo>
                  <a:pt x="20568" y="100664"/>
                  <a:pt x="20589" y="100685"/>
                  <a:pt x="20589" y="100685"/>
                </a:cubicBezTo>
                <a:cubicBezTo>
                  <a:pt x="20631" y="100706"/>
                  <a:pt x="20652" y="100727"/>
                  <a:pt x="20694" y="100769"/>
                </a:cubicBezTo>
                <a:cubicBezTo>
                  <a:pt x="20694" y="100769"/>
                  <a:pt x="20694" y="100769"/>
                  <a:pt x="20694" y="100769"/>
                </a:cubicBezTo>
                <a:cubicBezTo>
                  <a:pt x="20715" y="100789"/>
                  <a:pt x="20736" y="100810"/>
                  <a:pt x="20757" y="100831"/>
                </a:cubicBezTo>
                <a:cubicBezTo>
                  <a:pt x="20757" y="100831"/>
                  <a:pt x="20757" y="100831"/>
                  <a:pt x="20757" y="100852"/>
                </a:cubicBezTo>
                <a:cubicBezTo>
                  <a:pt x="20840" y="100936"/>
                  <a:pt x="20903" y="101020"/>
                  <a:pt x="20945" y="101124"/>
                </a:cubicBezTo>
                <a:cubicBezTo>
                  <a:pt x="20945" y="101124"/>
                  <a:pt x="20945" y="101124"/>
                  <a:pt x="20945" y="101124"/>
                </a:cubicBezTo>
                <a:cubicBezTo>
                  <a:pt x="21029" y="101271"/>
                  <a:pt x="21070" y="101438"/>
                  <a:pt x="21070" y="101626"/>
                </a:cubicBezTo>
                <a:cubicBezTo>
                  <a:pt x="21070" y="102254"/>
                  <a:pt x="20547" y="102777"/>
                  <a:pt x="19899" y="102777"/>
                </a:cubicBezTo>
                <a:cubicBezTo>
                  <a:pt x="19731" y="102777"/>
                  <a:pt x="19585" y="102756"/>
                  <a:pt x="19438" y="102693"/>
                </a:cubicBezTo>
                <a:cubicBezTo>
                  <a:pt x="19438" y="102693"/>
                  <a:pt x="19438" y="102693"/>
                  <a:pt x="19438" y="102693"/>
                </a:cubicBezTo>
                <a:lnTo>
                  <a:pt x="19438" y="102693"/>
                </a:lnTo>
                <a:cubicBezTo>
                  <a:pt x="19166" y="102568"/>
                  <a:pt x="18957" y="102359"/>
                  <a:pt x="18832" y="102087"/>
                </a:cubicBezTo>
                <a:cubicBezTo>
                  <a:pt x="18832" y="102087"/>
                  <a:pt x="18832" y="102087"/>
                  <a:pt x="18832" y="102087"/>
                </a:cubicBezTo>
                <a:cubicBezTo>
                  <a:pt x="18811" y="102024"/>
                  <a:pt x="18790" y="101940"/>
                  <a:pt x="18769" y="101877"/>
                </a:cubicBezTo>
                <a:cubicBezTo>
                  <a:pt x="18769" y="101877"/>
                  <a:pt x="18769" y="101857"/>
                  <a:pt x="18769" y="101857"/>
                </a:cubicBezTo>
                <a:cubicBezTo>
                  <a:pt x="18748" y="101836"/>
                  <a:pt x="18748" y="101794"/>
                  <a:pt x="18748" y="101752"/>
                </a:cubicBezTo>
                <a:cubicBezTo>
                  <a:pt x="18748" y="101752"/>
                  <a:pt x="18748" y="101752"/>
                  <a:pt x="18748" y="101752"/>
                </a:cubicBezTo>
                <a:cubicBezTo>
                  <a:pt x="18727" y="101710"/>
                  <a:pt x="18727" y="101668"/>
                  <a:pt x="18727" y="101626"/>
                </a:cubicBezTo>
                <a:cubicBezTo>
                  <a:pt x="18727" y="100978"/>
                  <a:pt x="19250" y="100455"/>
                  <a:pt x="19899" y="100455"/>
                </a:cubicBezTo>
                <a:close/>
                <a:moveTo>
                  <a:pt x="21866" y="102045"/>
                </a:moveTo>
                <a:lnTo>
                  <a:pt x="31386" y="102045"/>
                </a:lnTo>
                <a:lnTo>
                  <a:pt x="31386" y="113113"/>
                </a:lnTo>
                <a:lnTo>
                  <a:pt x="25862" y="113113"/>
                </a:lnTo>
                <a:lnTo>
                  <a:pt x="20317" y="113113"/>
                </a:lnTo>
                <a:lnTo>
                  <a:pt x="20317" y="103593"/>
                </a:lnTo>
                <a:cubicBezTo>
                  <a:pt x="21091" y="103426"/>
                  <a:pt x="21698" y="102819"/>
                  <a:pt x="21866" y="102045"/>
                </a:cubicBezTo>
                <a:close/>
                <a:moveTo>
                  <a:pt x="26448" y="95663"/>
                </a:moveTo>
                <a:lnTo>
                  <a:pt x="32118" y="90014"/>
                </a:lnTo>
                <a:lnTo>
                  <a:pt x="37768" y="84364"/>
                </a:lnTo>
                <a:lnTo>
                  <a:pt x="43291" y="89888"/>
                </a:lnTo>
                <a:lnTo>
                  <a:pt x="43291" y="101626"/>
                </a:lnTo>
                <a:lnTo>
                  <a:pt x="43291" y="112528"/>
                </a:lnTo>
                <a:lnTo>
                  <a:pt x="32118" y="101333"/>
                </a:lnTo>
                <a:cubicBezTo>
                  <a:pt x="32118" y="101333"/>
                  <a:pt x="32118" y="101333"/>
                  <a:pt x="32118" y="101333"/>
                </a:cubicBezTo>
                <a:close/>
                <a:moveTo>
                  <a:pt x="14961" y="84197"/>
                </a:moveTo>
                <a:lnTo>
                  <a:pt x="25674" y="84197"/>
                </a:lnTo>
                <a:lnTo>
                  <a:pt x="31218" y="89721"/>
                </a:lnTo>
                <a:lnTo>
                  <a:pt x="25862" y="95077"/>
                </a:lnTo>
                <a:close/>
                <a:moveTo>
                  <a:pt x="23979" y="95245"/>
                </a:moveTo>
                <a:lnTo>
                  <a:pt x="3055" y="95245"/>
                </a:lnTo>
                <a:lnTo>
                  <a:pt x="13936" y="84364"/>
                </a:lnTo>
                <a:lnTo>
                  <a:pt x="24837" y="95245"/>
                </a:lnTo>
                <a:close/>
                <a:moveTo>
                  <a:pt x="8579" y="77815"/>
                </a:moveTo>
                <a:lnTo>
                  <a:pt x="13517" y="72877"/>
                </a:lnTo>
                <a:lnTo>
                  <a:pt x="13517" y="82753"/>
                </a:lnTo>
                <a:close/>
                <a:moveTo>
                  <a:pt x="14354" y="72271"/>
                </a:moveTo>
                <a:lnTo>
                  <a:pt x="25444" y="72271"/>
                </a:lnTo>
                <a:lnTo>
                  <a:pt x="25444" y="83339"/>
                </a:lnTo>
                <a:lnTo>
                  <a:pt x="14354" y="83339"/>
                </a:lnTo>
                <a:close/>
                <a:moveTo>
                  <a:pt x="47099" y="57959"/>
                </a:moveTo>
                <a:lnTo>
                  <a:pt x="47685" y="58566"/>
                </a:lnTo>
                <a:lnTo>
                  <a:pt x="55029" y="65889"/>
                </a:lnTo>
                <a:lnTo>
                  <a:pt x="54611" y="66328"/>
                </a:lnTo>
                <a:lnTo>
                  <a:pt x="51661" y="69278"/>
                </a:lnTo>
                <a:lnTo>
                  <a:pt x="51075" y="69864"/>
                </a:lnTo>
                <a:lnTo>
                  <a:pt x="43710" y="77229"/>
                </a:lnTo>
                <a:lnTo>
                  <a:pt x="43291" y="76790"/>
                </a:lnTo>
                <a:lnTo>
                  <a:pt x="38060" y="71559"/>
                </a:lnTo>
                <a:lnTo>
                  <a:pt x="36387" y="69864"/>
                </a:lnTo>
                <a:lnTo>
                  <a:pt x="35780" y="69278"/>
                </a:lnTo>
                <a:lnTo>
                  <a:pt x="32411" y="65910"/>
                </a:lnTo>
                <a:lnTo>
                  <a:pt x="36073" y="62227"/>
                </a:lnTo>
                <a:lnTo>
                  <a:pt x="39337" y="58984"/>
                </a:lnTo>
                <a:lnTo>
                  <a:pt x="40174" y="58147"/>
                </a:lnTo>
                <a:lnTo>
                  <a:pt x="43731" y="54590"/>
                </a:lnTo>
                <a:close/>
                <a:moveTo>
                  <a:pt x="55636" y="41659"/>
                </a:moveTo>
                <a:cubicBezTo>
                  <a:pt x="55594" y="41659"/>
                  <a:pt x="55573" y="41680"/>
                  <a:pt x="55553" y="41680"/>
                </a:cubicBezTo>
                <a:cubicBezTo>
                  <a:pt x="55469" y="41701"/>
                  <a:pt x="55385" y="41743"/>
                  <a:pt x="55343" y="41785"/>
                </a:cubicBezTo>
                <a:cubicBezTo>
                  <a:pt x="55281" y="41848"/>
                  <a:pt x="55239" y="41931"/>
                  <a:pt x="55218" y="42015"/>
                </a:cubicBezTo>
                <a:cubicBezTo>
                  <a:pt x="55218" y="42036"/>
                  <a:pt x="55218" y="42057"/>
                  <a:pt x="55218" y="42099"/>
                </a:cubicBezTo>
                <a:lnTo>
                  <a:pt x="55218" y="52979"/>
                </a:lnTo>
                <a:lnTo>
                  <a:pt x="50091" y="47874"/>
                </a:lnTo>
                <a:lnTo>
                  <a:pt x="50091" y="36554"/>
                </a:lnTo>
                <a:lnTo>
                  <a:pt x="61411" y="36554"/>
                </a:lnTo>
                <a:lnTo>
                  <a:pt x="66537" y="41659"/>
                </a:lnTo>
                <a:close/>
                <a:moveTo>
                  <a:pt x="67123" y="53586"/>
                </a:moveTo>
                <a:lnTo>
                  <a:pt x="56055" y="53586"/>
                </a:lnTo>
                <a:lnTo>
                  <a:pt x="56055" y="42517"/>
                </a:lnTo>
                <a:lnTo>
                  <a:pt x="67123" y="42517"/>
                </a:lnTo>
                <a:close/>
                <a:moveTo>
                  <a:pt x="73923" y="66726"/>
                </a:moveTo>
                <a:lnTo>
                  <a:pt x="73923" y="66726"/>
                </a:lnTo>
                <a:cubicBezTo>
                  <a:pt x="73923" y="66726"/>
                  <a:pt x="73923" y="66726"/>
                  <a:pt x="73923" y="66726"/>
                </a:cubicBezTo>
                <a:cubicBezTo>
                  <a:pt x="73944" y="66747"/>
                  <a:pt x="73986" y="66747"/>
                  <a:pt x="74007" y="66768"/>
                </a:cubicBezTo>
                <a:cubicBezTo>
                  <a:pt x="74028" y="66789"/>
                  <a:pt x="74070" y="66789"/>
                  <a:pt x="74091" y="66809"/>
                </a:cubicBezTo>
                <a:cubicBezTo>
                  <a:pt x="74133" y="66830"/>
                  <a:pt x="74175" y="66872"/>
                  <a:pt x="74216" y="66893"/>
                </a:cubicBezTo>
                <a:cubicBezTo>
                  <a:pt x="74237" y="66914"/>
                  <a:pt x="74258" y="66935"/>
                  <a:pt x="74279" y="66935"/>
                </a:cubicBezTo>
                <a:cubicBezTo>
                  <a:pt x="74426" y="67082"/>
                  <a:pt x="74551" y="67270"/>
                  <a:pt x="74614" y="67458"/>
                </a:cubicBezTo>
                <a:cubicBezTo>
                  <a:pt x="74614" y="67458"/>
                  <a:pt x="74614" y="67458"/>
                  <a:pt x="74614" y="67458"/>
                </a:cubicBezTo>
                <a:cubicBezTo>
                  <a:pt x="74635" y="67584"/>
                  <a:pt x="74656" y="67688"/>
                  <a:pt x="74656" y="67793"/>
                </a:cubicBezTo>
                <a:cubicBezTo>
                  <a:pt x="74656" y="68086"/>
                  <a:pt x="74551" y="68358"/>
                  <a:pt x="74363" y="68567"/>
                </a:cubicBezTo>
                <a:cubicBezTo>
                  <a:pt x="74363" y="68567"/>
                  <a:pt x="74363" y="68567"/>
                  <a:pt x="74363" y="68567"/>
                </a:cubicBezTo>
                <a:cubicBezTo>
                  <a:pt x="74321" y="68609"/>
                  <a:pt x="74300" y="68630"/>
                  <a:pt x="74258" y="68672"/>
                </a:cubicBezTo>
                <a:cubicBezTo>
                  <a:pt x="74258" y="68672"/>
                  <a:pt x="74237" y="68693"/>
                  <a:pt x="74216" y="68714"/>
                </a:cubicBezTo>
                <a:cubicBezTo>
                  <a:pt x="74175" y="68734"/>
                  <a:pt x="74154" y="68755"/>
                  <a:pt x="74133" y="68776"/>
                </a:cubicBezTo>
                <a:cubicBezTo>
                  <a:pt x="74070" y="68797"/>
                  <a:pt x="74028" y="68839"/>
                  <a:pt x="73965" y="68860"/>
                </a:cubicBezTo>
                <a:cubicBezTo>
                  <a:pt x="73944" y="68860"/>
                  <a:pt x="73923" y="68881"/>
                  <a:pt x="73903" y="68881"/>
                </a:cubicBezTo>
                <a:cubicBezTo>
                  <a:pt x="73861" y="68902"/>
                  <a:pt x="73819" y="68902"/>
                  <a:pt x="73777" y="68923"/>
                </a:cubicBezTo>
                <a:cubicBezTo>
                  <a:pt x="73756" y="68923"/>
                  <a:pt x="73735" y="68923"/>
                  <a:pt x="73714" y="68944"/>
                </a:cubicBezTo>
                <a:cubicBezTo>
                  <a:pt x="73651" y="68944"/>
                  <a:pt x="73568" y="68965"/>
                  <a:pt x="73505" y="68965"/>
                </a:cubicBezTo>
                <a:cubicBezTo>
                  <a:pt x="72877" y="68965"/>
                  <a:pt x="72354" y="68442"/>
                  <a:pt x="72354" y="67793"/>
                </a:cubicBezTo>
                <a:cubicBezTo>
                  <a:pt x="72354" y="67730"/>
                  <a:pt x="72354" y="67667"/>
                  <a:pt x="72375" y="67584"/>
                </a:cubicBezTo>
                <a:cubicBezTo>
                  <a:pt x="72375" y="67563"/>
                  <a:pt x="72375" y="67542"/>
                  <a:pt x="72396" y="67521"/>
                </a:cubicBezTo>
                <a:cubicBezTo>
                  <a:pt x="72396" y="67479"/>
                  <a:pt x="72417" y="67437"/>
                  <a:pt x="72438" y="67395"/>
                </a:cubicBezTo>
                <a:cubicBezTo>
                  <a:pt x="72438" y="67374"/>
                  <a:pt x="72459" y="67354"/>
                  <a:pt x="72459" y="67333"/>
                </a:cubicBezTo>
                <a:cubicBezTo>
                  <a:pt x="72480" y="67291"/>
                  <a:pt x="72501" y="67249"/>
                  <a:pt x="72522" y="67207"/>
                </a:cubicBezTo>
                <a:cubicBezTo>
                  <a:pt x="72542" y="67186"/>
                  <a:pt x="72542" y="67165"/>
                  <a:pt x="72563" y="67144"/>
                </a:cubicBezTo>
                <a:cubicBezTo>
                  <a:pt x="72584" y="67102"/>
                  <a:pt x="72626" y="67061"/>
                  <a:pt x="72668" y="66998"/>
                </a:cubicBezTo>
                <a:cubicBezTo>
                  <a:pt x="72689" y="66977"/>
                  <a:pt x="72710" y="66956"/>
                  <a:pt x="72752" y="66935"/>
                </a:cubicBezTo>
                <a:cubicBezTo>
                  <a:pt x="72773" y="66914"/>
                  <a:pt x="72794" y="66893"/>
                  <a:pt x="72814" y="66872"/>
                </a:cubicBezTo>
                <a:cubicBezTo>
                  <a:pt x="72856" y="66851"/>
                  <a:pt x="72877" y="66851"/>
                  <a:pt x="72898" y="66830"/>
                </a:cubicBezTo>
                <a:cubicBezTo>
                  <a:pt x="72940" y="66809"/>
                  <a:pt x="72961" y="66789"/>
                  <a:pt x="72982" y="66789"/>
                </a:cubicBezTo>
                <a:cubicBezTo>
                  <a:pt x="73149" y="66705"/>
                  <a:pt x="73317" y="66642"/>
                  <a:pt x="73505" y="66642"/>
                </a:cubicBezTo>
                <a:cubicBezTo>
                  <a:pt x="73651" y="66642"/>
                  <a:pt x="73798" y="66684"/>
                  <a:pt x="73923" y="66726"/>
                </a:cubicBezTo>
                <a:close/>
                <a:moveTo>
                  <a:pt x="91081" y="66203"/>
                </a:moveTo>
                <a:lnTo>
                  <a:pt x="92336" y="67479"/>
                </a:lnTo>
                <a:lnTo>
                  <a:pt x="75472" y="67458"/>
                </a:lnTo>
                <a:cubicBezTo>
                  <a:pt x="75325" y="66663"/>
                  <a:pt x="74719" y="66035"/>
                  <a:pt x="73923" y="65868"/>
                </a:cubicBezTo>
                <a:lnTo>
                  <a:pt x="73923" y="49066"/>
                </a:lnTo>
                <a:lnTo>
                  <a:pt x="79154" y="54297"/>
                </a:lnTo>
                <a:close/>
                <a:moveTo>
                  <a:pt x="94910" y="62960"/>
                </a:moveTo>
                <a:lnTo>
                  <a:pt x="94910" y="68860"/>
                </a:lnTo>
                <a:lnTo>
                  <a:pt x="93654" y="67584"/>
                </a:lnTo>
                <a:cubicBezTo>
                  <a:pt x="93654" y="67584"/>
                  <a:pt x="93654" y="67584"/>
                  <a:pt x="93654" y="67584"/>
                </a:cubicBezTo>
                <a:lnTo>
                  <a:pt x="91960" y="65910"/>
                </a:lnTo>
                <a:close/>
                <a:moveTo>
                  <a:pt x="121127" y="53586"/>
                </a:moveTo>
                <a:lnTo>
                  <a:pt x="104304" y="53586"/>
                </a:lnTo>
                <a:lnTo>
                  <a:pt x="113197" y="44672"/>
                </a:lnTo>
                <a:lnTo>
                  <a:pt x="121420" y="52874"/>
                </a:lnTo>
                <a:cubicBezTo>
                  <a:pt x="121273" y="53084"/>
                  <a:pt x="121169" y="53314"/>
                  <a:pt x="121127" y="53586"/>
                </a:cubicBezTo>
                <a:close/>
                <a:moveTo>
                  <a:pt x="102861" y="69446"/>
                </a:moveTo>
                <a:lnTo>
                  <a:pt x="95768" y="69446"/>
                </a:lnTo>
                <a:lnTo>
                  <a:pt x="95768" y="62353"/>
                </a:lnTo>
                <a:lnTo>
                  <a:pt x="102861" y="62353"/>
                </a:lnTo>
                <a:close/>
                <a:moveTo>
                  <a:pt x="96353" y="61516"/>
                </a:moveTo>
                <a:lnTo>
                  <a:pt x="103279" y="54590"/>
                </a:lnTo>
                <a:lnTo>
                  <a:pt x="110205" y="61516"/>
                </a:lnTo>
                <a:lnTo>
                  <a:pt x="103279" y="61516"/>
                </a:lnTo>
                <a:close/>
                <a:moveTo>
                  <a:pt x="122717" y="55992"/>
                </a:moveTo>
                <a:lnTo>
                  <a:pt x="122717" y="59800"/>
                </a:lnTo>
                <a:lnTo>
                  <a:pt x="122717" y="72835"/>
                </a:lnTo>
                <a:lnTo>
                  <a:pt x="115499" y="65617"/>
                </a:lnTo>
                <a:lnTo>
                  <a:pt x="111523" y="61641"/>
                </a:lnTo>
                <a:lnTo>
                  <a:pt x="104304" y="54423"/>
                </a:lnTo>
                <a:lnTo>
                  <a:pt x="121127" y="54423"/>
                </a:lnTo>
                <a:cubicBezTo>
                  <a:pt x="121294" y="55197"/>
                  <a:pt x="121922" y="55825"/>
                  <a:pt x="122717" y="55992"/>
                </a:cubicBezTo>
                <a:close/>
                <a:moveTo>
                  <a:pt x="122592" y="55050"/>
                </a:moveTo>
                <a:cubicBezTo>
                  <a:pt x="122592" y="55050"/>
                  <a:pt x="122592" y="55050"/>
                  <a:pt x="122592" y="55050"/>
                </a:cubicBezTo>
                <a:cubicBezTo>
                  <a:pt x="122215" y="54862"/>
                  <a:pt x="121943" y="54465"/>
                  <a:pt x="121943" y="54004"/>
                </a:cubicBezTo>
                <a:cubicBezTo>
                  <a:pt x="121943" y="53439"/>
                  <a:pt x="122341" y="52958"/>
                  <a:pt x="122864" y="52853"/>
                </a:cubicBezTo>
                <a:cubicBezTo>
                  <a:pt x="122864" y="52853"/>
                  <a:pt x="122885" y="52853"/>
                  <a:pt x="122885" y="52853"/>
                </a:cubicBezTo>
                <a:cubicBezTo>
                  <a:pt x="122906" y="52853"/>
                  <a:pt x="122947" y="52853"/>
                  <a:pt x="122989" y="52833"/>
                </a:cubicBezTo>
                <a:cubicBezTo>
                  <a:pt x="123031" y="52833"/>
                  <a:pt x="123073" y="52833"/>
                  <a:pt x="123094" y="52833"/>
                </a:cubicBezTo>
                <a:cubicBezTo>
                  <a:pt x="123742" y="52833"/>
                  <a:pt x="124266" y="53356"/>
                  <a:pt x="124266" y="54004"/>
                </a:cubicBezTo>
                <a:cubicBezTo>
                  <a:pt x="124266" y="54046"/>
                  <a:pt x="124266" y="54067"/>
                  <a:pt x="124266" y="54109"/>
                </a:cubicBezTo>
                <a:cubicBezTo>
                  <a:pt x="124266" y="54151"/>
                  <a:pt x="124245" y="54193"/>
                  <a:pt x="124245" y="54213"/>
                </a:cubicBezTo>
                <a:cubicBezTo>
                  <a:pt x="124245" y="54234"/>
                  <a:pt x="124245" y="54234"/>
                  <a:pt x="124245" y="54234"/>
                </a:cubicBezTo>
                <a:cubicBezTo>
                  <a:pt x="124161" y="54590"/>
                  <a:pt x="123931" y="54904"/>
                  <a:pt x="123596" y="55050"/>
                </a:cubicBezTo>
                <a:lnTo>
                  <a:pt x="123596" y="55050"/>
                </a:lnTo>
                <a:cubicBezTo>
                  <a:pt x="123450" y="55113"/>
                  <a:pt x="123282" y="55155"/>
                  <a:pt x="123094" y="55155"/>
                </a:cubicBezTo>
                <a:cubicBezTo>
                  <a:pt x="122926" y="55155"/>
                  <a:pt x="122759" y="55113"/>
                  <a:pt x="122592" y="55050"/>
                </a:cubicBezTo>
                <a:close/>
                <a:moveTo>
                  <a:pt x="106292" y="75409"/>
                </a:moveTo>
                <a:lnTo>
                  <a:pt x="107548" y="74133"/>
                </a:lnTo>
                <a:lnTo>
                  <a:pt x="115185" y="66496"/>
                </a:lnTo>
                <a:lnTo>
                  <a:pt x="122843" y="74133"/>
                </a:lnTo>
                <a:cubicBezTo>
                  <a:pt x="122843" y="74133"/>
                  <a:pt x="122843" y="74133"/>
                  <a:pt x="122843" y="74133"/>
                </a:cubicBezTo>
                <a:lnTo>
                  <a:pt x="124098" y="75409"/>
                </a:lnTo>
                <a:close/>
                <a:moveTo>
                  <a:pt x="124705" y="76246"/>
                </a:moveTo>
                <a:lnTo>
                  <a:pt x="124705" y="95245"/>
                </a:lnTo>
                <a:lnTo>
                  <a:pt x="107255" y="95245"/>
                </a:lnTo>
                <a:cubicBezTo>
                  <a:pt x="107087" y="94471"/>
                  <a:pt x="106460" y="93864"/>
                  <a:pt x="105685" y="93696"/>
                </a:cubicBezTo>
                <a:lnTo>
                  <a:pt x="105685" y="76246"/>
                </a:lnTo>
                <a:close/>
                <a:moveTo>
                  <a:pt x="133053" y="83172"/>
                </a:moveTo>
                <a:lnTo>
                  <a:pt x="125416" y="75535"/>
                </a:lnTo>
                <a:lnTo>
                  <a:pt x="124140" y="74258"/>
                </a:lnTo>
                <a:lnTo>
                  <a:pt x="141967" y="74258"/>
                </a:lnTo>
                <a:close/>
                <a:moveTo>
                  <a:pt x="95517" y="105183"/>
                </a:moveTo>
                <a:lnTo>
                  <a:pt x="89679" y="99346"/>
                </a:lnTo>
                <a:lnTo>
                  <a:pt x="86436" y="96103"/>
                </a:lnTo>
                <a:lnTo>
                  <a:pt x="103279" y="96103"/>
                </a:lnTo>
                <a:cubicBezTo>
                  <a:pt x="103488" y="97002"/>
                  <a:pt x="104304" y="97693"/>
                  <a:pt x="105267" y="97693"/>
                </a:cubicBezTo>
                <a:cubicBezTo>
                  <a:pt x="106250" y="97693"/>
                  <a:pt x="107045" y="97002"/>
                  <a:pt x="107255" y="96103"/>
                </a:cubicBezTo>
                <a:lnTo>
                  <a:pt x="125123" y="96103"/>
                </a:lnTo>
                <a:cubicBezTo>
                  <a:pt x="125228" y="96103"/>
                  <a:pt x="125333" y="96040"/>
                  <a:pt x="125416" y="95977"/>
                </a:cubicBezTo>
                <a:cubicBezTo>
                  <a:pt x="125500" y="95893"/>
                  <a:pt x="125542" y="95789"/>
                  <a:pt x="125542" y="95684"/>
                </a:cubicBezTo>
                <a:lnTo>
                  <a:pt x="125542" y="76853"/>
                </a:lnTo>
                <a:lnTo>
                  <a:pt x="132761" y="84071"/>
                </a:lnTo>
                <a:lnTo>
                  <a:pt x="134623" y="85934"/>
                </a:lnTo>
                <a:lnTo>
                  <a:pt x="134623" y="91562"/>
                </a:lnTo>
                <a:lnTo>
                  <a:pt x="134623" y="105183"/>
                </a:lnTo>
                <a:close/>
                <a:moveTo>
                  <a:pt x="109535" y="143013"/>
                </a:moveTo>
                <a:lnTo>
                  <a:pt x="98341" y="131819"/>
                </a:lnTo>
                <a:lnTo>
                  <a:pt x="120729" y="131819"/>
                </a:lnTo>
                <a:lnTo>
                  <a:pt x="120729" y="154187"/>
                </a:lnTo>
                <a:lnTo>
                  <a:pt x="109535" y="143013"/>
                </a:lnTo>
                <a:cubicBezTo>
                  <a:pt x="109535" y="143013"/>
                  <a:pt x="109535" y="143013"/>
                  <a:pt x="109535" y="143013"/>
                </a:cubicBezTo>
                <a:close/>
                <a:moveTo>
                  <a:pt x="85829" y="143725"/>
                </a:moveTo>
                <a:lnTo>
                  <a:pt x="108824" y="143725"/>
                </a:lnTo>
                <a:lnTo>
                  <a:pt x="108824" y="165130"/>
                </a:lnTo>
                <a:cubicBezTo>
                  <a:pt x="108029" y="165297"/>
                  <a:pt x="107422" y="165925"/>
                  <a:pt x="107255" y="166699"/>
                </a:cubicBezTo>
                <a:lnTo>
                  <a:pt x="85829" y="166699"/>
                </a:lnTo>
                <a:close/>
                <a:moveTo>
                  <a:pt x="85829" y="181973"/>
                </a:moveTo>
                <a:lnTo>
                  <a:pt x="85829" y="168143"/>
                </a:lnTo>
                <a:lnTo>
                  <a:pt x="92755" y="175047"/>
                </a:lnTo>
                <a:close/>
                <a:moveTo>
                  <a:pt x="96312" y="131819"/>
                </a:moveTo>
                <a:lnTo>
                  <a:pt x="85410" y="142699"/>
                </a:lnTo>
                <a:lnTo>
                  <a:pt x="74509" y="131819"/>
                </a:lnTo>
                <a:close/>
                <a:moveTo>
                  <a:pt x="37935" y="119914"/>
                </a:moveTo>
                <a:lnTo>
                  <a:pt x="60574" y="119914"/>
                </a:lnTo>
                <a:lnTo>
                  <a:pt x="49506" y="130982"/>
                </a:lnTo>
                <a:lnTo>
                  <a:pt x="46200" y="130982"/>
                </a:lnTo>
                <a:lnTo>
                  <a:pt x="26866" y="130982"/>
                </a:lnTo>
                <a:close/>
                <a:moveTo>
                  <a:pt x="37768" y="118888"/>
                </a:moveTo>
                <a:lnTo>
                  <a:pt x="32223" y="113365"/>
                </a:lnTo>
                <a:lnTo>
                  <a:pt x="32223" y="102652"/>
                </a:lnTo>
                <a:lnTo>
                  <a:pt x="43124" y="113532"/>
                </a:lnTo>
                <a:close/>
                <a:moveTo>
                  <a:pt x="54172" y="102045"/>
                </a:moveTo>
                <a:cubicBezTo>
                  <a:pt x="54172" y="101396"/>
                  <a:pt x="54695" y="100873"/>
                  <a:pt x="55343" y="100873"/>
                </a:cubicBezTo>
                <a:cubicBezTo>
                  <a:pt x="55971" y="100873"/>
                  <a:pt x="56494" y="101396"/>
                  <a:pt x="56494" y="102045"/>
                </a:cubicBezTo>
                <a:cubicBezTo>
                  <a:pt x="56494" y="102693"/>
                  <a:pt x="55971" y="103217"/>
                  <a:pt x="55343" y="103217"/>
                </a:cubicBezTo>
                <a:cubicBezTo>
                  <a:pt x="54695" y="103217"/>
                  <a:pt x="54172" y="102693"/>
                  <a:pt x="54172" y="102045"/>
                </a:cubicBezTo>
                <a:close/>
                <a:moveTo>
                  <a:pt x="44149" y="112528"/>
                </a:moveTo>
                <a:lnTo>
                  <a:pt x="44149" y="102652"/>
                </a:lnTo>
                <a:lnTo>
                  <a:pt x="49087" y="107590"/>
                </a:lnTo>
                <a:close/>
                <a:moveTo>
                  <a:pt x="44024" y="113825"/>
                </a:moveTo>
                <a:lnTo>
                  <a:pt x="49966" y="107883"/>
                </a:lnTo>
                <a:lnTo>
                  <a:pt x="54276" y="103761"/>
                </a:lnTo>
                <a:cubicBezTo>
                  <a:pt x="54590" y="103949"/>
                  <a:pt x="54946" y="104074"/>
                  <a:pt x="55343" y="104074"/>
                </a:cubicBezTo>
                <a:cubicBezTo>
                  <a:pt x="56452" y="104074"/>
                  <a:pt x="57352" y="103154"/>
                  <a:pt x="57352" y="102045"/>
                </a:cubicBezTo>
                <a:cubicBezTo>
                  <a:pt x="57352" y="100936"/>
                  <a:pt x="56452" y="100015"/>
                  <a:pt x="55343" y="100015"/>
                </a:cubicBezTo>
                <a:cubicBezTo>
                  <a:pt x="54213" y="100015"/>
                  <a:pt x="53314" y="100936"/>
                  <a:pt x="53314" y="102045"/>
                </a:cubicBezTo>
                <a:cubicBezTo>
                  <a:pt x="53314" y="102463"/>
                  <a:pt x="53439" y="102861"/>
                  <a:pt x="53669" y="103196"/>
                </a:cubicBezTo>
                <a:lnTo>
                  <a:pt x="49673" y="106983"/>
                </a:lnTo>
                <a:lnTo>
                  <a:pt x="44149" y="101459"/>
                </a:lnTo>
                <a:lnTo>
                  <a:pt x="44149" y="90746"/>
                </a:lnTo>
                <a:lnTo>
                  <a:pt x="49380" y="95977"/>
                </a:lnTo>
                <a:cubicBezTo>
                  <a:pt x="49380" y="95977"/>
                  <a:pt x="49380" y="95977"/>
                  <a:pt x="49380" y="95977"/>
                </a:cubicBezTo>
                <a:cubicBezTo>
                  <a:pt x="49401" y="95998"/>
                  <a:pt x="49422" y="95998"/>
                  <a:pt x="49443" y="96019"/>
                </a:cubicBezTo>
                <a:cubicBezTo>
                  <a:pt x="49443" y="96019"/>
                  <a:pt x="49443" y="96019"/>
                  <a:pt x="49464" y="96040"/>
                </a:cubicBezTo>
                <a:cubicBezTo>
                  <a:pt x="49464" y="96040"/>
                  <a:pt x="49485" y="96040"/>
                  <a:pt x="49506" y="96061"/>
                </a:cubicBezTo>
                <a:cubicBezTo>
                  <a:pt x="49506" y="96061"/>
                  <a:pt x="49527" y="96061"/>
                  <a:pt x="49527" y="96061"/>
                </a:cubicBezTo>
                <a:cubicBezTo>
                  <a:pt x="49547" y="96082"/>
                  <a:pt x="49568" y="96082"/>
                  <a:pt x="49589" y="96082"/>
                </a:cubicBezTo>
                <a:cubicBezTo>
                  <a:pt x="49589" y="96082"/>
                  <a:pt x="49589" y="96082"/>
                  <a:pt x="49589" y="96082"/>
                </a:cubicBezTo>
                <a:cubicBezTo>
                  <a:pt x="49610" y="96082"/>
                  <a:pt x="49652" y="96103"/>
                  <a:pt x="49673" y="96103"/>
                </a:cubicBezTo>
                <a:cubicBezTo>
                  <a:pt x="49673" y="96103"/>
                  <a:pt x="49673" y="96103"/>
                  <a:pt x="49673" y="96103"/>
                </a:cubicBezTo>
                <a:lnTo>
                  <a:pt x="61599" y="96103"/>
                </a:lnTo>
                <a:cubicBezTo>
                  <a:pt x="61620" y="96103"/>
                  <a:pt x="61641" y="96082"/>
                  <a:pt x="61683" y="96082"/>
                </a:cubicBezTo>
                <a:cubicBezTo>
                  <a:pt x="61704" y="96082"/>
                  <a:pt x="61725" y="96082"/>
                  <a:pt x="61746" y="96061"/>
                </a:cubicBezTo>
                <a:cubicBezTo>
                  <a:pt x="61746" y="96061"/>
                  <a:pt x="61746" y="96061"/>
                  <a:pt x="61746" y="96061"/>
                </a:cubicBezTo>
                <a:cubicBezTo>
                  <a:pt x="61767" y="96061"/>
                  <a:pt x="61788" y="96040"/>
                  <a:pt x="61809" y="96019"/>
                </a:cubicBezTo>
                <a:cubicBezTo>
                  <a:pt x="61809" y="96019"/>
                  <a:pt x="61830" y="96019"/>
                  <a:pt x="61830" y="96019"/>
                </a:cubicBezTo>
                <a:cubicBezTo>
                  <a:pt x="61851" y="95998"/>
                  <a:pt x="61871" y="95998"/>
                  <a:pt x="61892" y="95977"/>
                </a:cubicBezTo>
                <a:lnTo>
                  <a:pt x="61892" y="95977"/>
                </a:lnTo>
                <a:lnTo>
                  <a:pt x="61892" y="95977"/>
                </a:lnTo>
                <a:cubicBezTo>
                  <a:pt x="61892" y="95977"/>
                  <a:pt x="61892" y="95977"/>
                  <a:pt x="61892" y="95977"/>
                </a:cubicBezTo>
                <a:cubicBezTo>
                  <a:pt x="61913" y="95956"/>
                  <a:pt x="61934" y="95935"/>
                  <a:pt x="61934" y="95914"/>
                </a:cubicBezTo>
                <a:cubicBezTo>
                  <a:pt x="61934" y="95914"/>
                  <a:pt x="61934" y="95893"/>
                  <a:pt x="61934" y="95893"/>
                </a:cubicBezTo>
                <a:cubicBezTo>
                  <a:pt x="61955" y="95872"/>
                  <a:pt x="61976" y="95851"/>
                  <a:pt x="61976" y="95831"/>
                </a:cubicBezTo>
                <a:cubicBezTo>
                  <a:pt x="61976" y="95831"/>
                  <a:pt x="61976" y="95831"/>
                  <a:pt x="61976" y="95831"/>
                </a:cubicBezTo>
                <a:cubicBezTo>
                  <a:pt x="61997" y="95810"/>
                  <a:pt x="61997" y="95789"/>
                  <a:pt x="61997" y="95768"/>
                </a:cubicBezTo>
                <a:cubicBezTo>
                  <a:pt x="61997" y="95768"/>
                  <a:pt x="61997" y="95747"/>
                  <a:pt x="61997" y="95747"/>
                </a:cubicBezTo>
                <a:cubicBezTo>
                  <a:pt x="61997" y="95726"/>
                  <a:pt x="62018" y="95705"/>
                  <a:pt x="62018" y="95684"/>
                </a:cubicBezTo>
                <a:cubicBezTo>
                  <a:pt x="62018" y="95684"/>
                  <a:pt x="62018" y="95684"/>
                  <a:pt x="62018" y="95663"/>
                </a:cubicBezTo>
                <a:cubicBezTo>
                  <a:pt x="62018" y="95663"/>
                  <a:pt x="62018" y="95663"/>
                  <a:pt x="62018" y="95663"/>
                </a:cubicBezTo>
                <a:cubicBezTo>
                  <a:pt x="62018" y="95642"/>
                  <a:pt x="62018" y="95621"/>
                  <a:pt x="61997" y="95600"/>
                </a:cubicBezTo>
                <a:cubicBezTo>
                  <a:pt x="61997" y="95579"/>
                  <a:pt x="61997" y="95579"/>
                  <a:pt x="61997" y="95579"/>
                </a:cubicBezTo>
                <a:cubicBezTo>
                  <a:pt x="61997" y="95559"/>
                  <a:pt x="61997" y="95538"/>
                  <a:pt x="61976" y="95517"/>
                </a:cubicBezTo>
                <a:cubicBezTo>
                  <a:pt x="61976" y="95517"/>
                  <a:pt x="61976" y="95496"/>
                  <a:pt x="61976" y="95496"/>
                </a:cubicBezTo>
                <a:cubicBezTo>
                  <a:pt x="61955" y="95475"/>
                  <a:pt x="61955" y="95475"/>
                  <a:pt x="61955" y="95454"/>
                </a:cubicBezTo>
                <a:cubicBezTo>
                  <a:pt x="61934" y="95454"/>
                  <a:pt x="61934" y="95433"/>
                  <a:pt x="61934" y="95433"/>
                </a:cubicBezTo>
                <a:cubicBezTo>
                  <a:pt x="61913" y="95412"/>
                  <a:pt x="61913" y="95391"/>
                  <a:pt x="61892" y="95370"/>
                </a:cubicBezTo>
                <a:cubicBezTo>
                  <a:pt x="61892" y="95370"/>
                  <a:pt x="61892" y="95370"/>
                  <a:pt x="61892" y="95370"/>
                </a:cubicBezTo>
                <a:lnTo>
                  <a:pt x="54674" y="88152"/>
                </a:lnTo>
                <a:lnTo>
                  <a:pt x="83004" y="88152"/>
                </a:lnTo>
                <a:lnTo>
                  <a:pt x="83004" y="97484"/>
                </a:lnTo>
                <a:lnTo>
                  <a:pt x="80849" y="99639"/>
                </a:lnTo>
                <a:lnTo>
                  <a:pt x="84825" y="103614"/>
                </a:lnTo>
                <a:lnTo>
                  <a:pt x="84992" y="103782"/>
                </a:lnTo>
                <a:lnTo>
                  <a:pt x="84992" y="119077"/>
                </a:lnTo>
                <a:lnTo>
                  <a:pt x="61599" y="119077"/>
                </a:lnTo>
                <a:lnTo>
                  <a:pt x="38793" y="119077"/>
                </a:lnTo>
                <a:close/>
                <a:moveTo>
                  <a:pt x="49255" y="84197"/>
                </a:moveTo>
                <a:lnTo>
                  <a:pt x="49255" y="94659"/>
                </a:lnTo>
                <a:lnTo>
                  <a:pt x="44024" y="89428"/>
                </a:lnTo>
                <a:lnTo>
                  <a:pt x="44024" y="89428"/>
                </a:lnTo>
                <a:lnTo>
                  <a:pt x="38793" y="84197"/>
                </a:lnTo>
                <a:close/>
                <a:moveTo>
                  <a:pt x="31804" y="77397"/>
                </a:moveTo>
                <a:cubicBezTo>
                  <a:pt x="31783" y="77397"/>
                  <a:pt x="31762" y="77397"/>
                  <a:pt x="31721" y="77397"/>
                </a:cubicBezTo>
                <a:cubicBezTo>
                  <a:pt x="31637" y="77418"/>
                  <a:pt x="31574" y="77460"/>
                  <a:pt x="31511" y="77522"/>
                </a:cubicBezTo>
                <a:cubicBezTo>
                  <a:pt x="31449" y="77564"/>
                  <a:pt x="31407" y="77648"/>
                  <a:pt x="31407" y="77732"/>
                </a:cubicBezTo>
                <a:cubicBezTo>
                  <a:pt x="31386" y="77753"/>
                  <a:pt x="31386" y="77773"/>
                  <a:pt x="31386" y="77815"/>
                </a:cubicBezTo>
                <a:lnTo>
                  <a:pt x="31386" y="88696"/>
                </a:lnTo>
                <a:lnTo>
                  <a:pt x="26280" y="83590"/>
                </a:lnTo>
                <a:lnTo>
                  <a:pt x="26280" y="72271"/>
                </a:lnTo>
                <a:lnTo>
                  <a:pt x="37600" y="72271"/>
                </a:lnTo>
                <a:lnTo>
                  <a:pt x="42705" y="77397"/>
                </a:lnTo>
                <a:close/>
                <a:moveTo>
                  <a:pt x="32223" y="78234"/>
                </a:moveTo>
                <a:lnTo>
                  <a:pt x="42705" y="78234"/>
                </a:lnTo>
                <a:lnTo>
                  <a:pt x="37475" y="83465"/>
                </a:lnTo>
                <a:lnTo>
                  <a:pt x="32223" y="88696"/>
                </a:lnTo>
                <a:close/>
                <a:moveTo>
                  <a:pt x="48669" y="83339"/>
                </a:moveTo>
                <a:lnTo>
                  <a:pt x="38793" y="83339"/>
                </a:lnTo>
                <a:lnTo>
                  <a:pt x="43731" y="78401"/>
                </a:lnTo>
                <a:close/>
                <a:moveTo>
                  <a:pt x="60574" y="95245"/>
                </a:moveTo>
                <a:lnTo>
                  <a:pt x="50091" y="95245"/>
                </a:lnTo>
                <a:lnTo>
                  <a:pt x="50091" y="84783"/>
                </a:lnTo>
                <a:lnTo>
                  <a:pt x="53356" y="88026"/>
                </a:lnTo>
                <a:cubicBezTo>
                  <a:pt x="53356" y="88026"/>
                  <a:pt x="53356" y="88026"/>
                  <a:pt x="53356" y="88026"/>
                </a:cubicBezTo>
                <a:close/>
                <a:moveTo>
                  <a:pt x="55929" y="66203"/>
                </a:moveTo>
                <a:lnTo>
                  <a:pt x="63148" y="58984"/>
                </a:lnTo>
                <a:lnTo>
                  <a:pt x="63148" y="77648"/>
                </a:lnTo>
                <a:lnTo>
                  <a:pt x="53648" y="87147"/>
                </a:lnTo>
                <a:lnTo>
                  <a:pt x="49966" y="83465"/>
                </a:lnTo>
                <a:lnTo>
                  <a:pt x="49966" y="83465"/>
                </a:lnTo>
                <a:lnTo>
                  <a:pt x="44317" y="77815"/>
                </a:lnTo>
                <a:lnTo>
                  <a:pt x="51954" y="70178"/>
                </a:lnTo>
                <a:close/>
                <a:moveTo>
                  <a:pt x="63755" y="78234"/>
                </a:moveTo>
                <a:lnTo>
                  <a:pt x="69383" y="78234"/>
                </a:lnTo>
                <a:lnTo>
                  <a:pt x="83004" y="78234"/>
                </a:lnTo>
                <a:lnTo>
                  <a:pt x="83004" y="87315"/>
                </a:lnTo>
                <a:lnTo>
                  <a:pt x="54674" y="87315"/>
                </a:lnTo>
                <a:close/>
                <a:moveTo>
                  <a:pt x="63273" y="57666"/>
                </a:moveTo>
                <a:lnTo>
                  <a:pt x="55636" y="65303"/>
                </a:lnTo>
                <a:lnTo>
                  <a:pt x="47999" y="57666"/>
                </a:lnTo>
                <a:lnTo>
                  <a:pt x="44735" y="54423"/>
                </a:lnTo>
                <a:lnTo>
                  <a:pt x="55636" y="54423"/>
                </a:lnTo>
                <a:lnTo>
                  <a:pt x="66537" y="54423"/>
                </a:lnTo>
                <a:close/>
                <a:moveTo>
                  <a:pt x="92943" y="111732"/>
                </a:moveTo>
                <a:lnTo>
                  <a:pt x="92943" y="119495"/>
                </a:lnTo>
                <a:lnTo>
                  <a:pt x="92943" y="126400"/>
                </a:lnTo>
                <a:lnTo>
                  <a:pt x="85829" y="119307"/>
                </a:lnTo>
                <a:lnTo>
                  <a:pt x="85829" y="104618"/>
                </a:lnTo>
                <a:lnTo>
                  <a:pt x="89093" y="107883"/>
                </a:lnTo>
                <a:close/>
                <a:moveTo>
                  <a:pt x="93361" y="110958"/>
                </a:moveTo>
                <a:lnTo>
                  <a:pt x="89804" y="107401"/>
                </a:lnTo>
                <a:lnTo>
                  <a:pt x="89804" y="100664"/>
                </a:lnTo>
                <a:lnTo>
                  <a:pt x="95035" y="105895"/>
                </a:lnTo>
                <a:cubicBezTo>
                  <a:pt x="95035" y="105895"/>
                  <a:pt x="95035" y="105895"/>
                  <a:pt x="95035" y="105895"/>
                </a:cubicBezTo>
                <a:lnTo>
                  <a:pt x="96730" y="107590"/>
                </a:lnTo>
                <a:close/>
                <a:moveTo>
                  <a:pt x="93780" y="127007"/>
                </a:moveTo>
                <a:lnTo>
                  <a:pt x="93780" y="126672"/>
                </a:lnTo>
                <a:lnTo>
                  <a:pt x="93780" y="119495"/>
                </a:lnTo>
                <a:lnTo>
                  <a:pt x="93780" y="118470"/>
                </a:lnTo>
                <a:lnTo>
                  <a:pt x="93780" y="111732"/>
                </a:lnTo>
                <a:lnTo>
                  <a:pt x="97337" y="108175"/>
                </a:lnTo>
                <a:lnTo>
                  <a:pt x="97755" y="108594"/>
                </a:lnTo>
                <a:lnTo>
                  <a:pt x="104242" y="115101"/>
                </a:lnTo>
                <a:lnTo>
                  <a:pt x="104848" y="115708"/>
                </a:lnTo>
                <a:lnTo>
                  <a:pt x="105685" y="116545"/>
                </a:lnTo>
                <a:lnTo>
                  <a:pt x="108636" y="119495"/>
                </a:lnTo>
                <a:lnTo>
                  <a:pt x="105685" y="122445"/>
                </a:lnTo>
                <a:lnTo>
                  <a:pt x="104848" y="123282"/>
                </a:lnTo>
                <a:lnTo>
                  <a:pt x="101124" y="127007"/>
                </a:lnTo>
                <a:lnTo>
                  <a:pt x="100873" y="127007"/>
                </a:lnTo>
                <a:close/>
                <a:moveTo>
                  <a:pt x="96312" y="130982"/>
                </a:moveTo>
                <a:lnTo>
                  <a:pt x="74509" y="130982"/>
                </a:lnTo>
                <a:lnTo>
                  <a:pt x="85410" y="120081"/>
                </a:lnTo>
                <a:lnTo>
                  <a:pt x="93048" y="127718"/>
                </a:lnTo>
                <a:cubicBezTo>
                  <a:pt x="93048" y="127718"/>
                  <a:pt x="93048" y="127718"/>
                  <a:pt x="93048" y="127718"/>
                </a:cubicBezTo>
                <a:close/>
                <a:moveTo>
                  <a:pt x="108217" y="142888"/>
                </a:moveTo>
                <a:lnTo>
                  <a:pt x="86436" y="142888"/>
                </a:lnTo>
                <a:lnTo>
                  <a:pt x="97316" y="131987"/>
                </a:lnTo>
                <a:close/>
                <a:moveTo>
                  <a:pt x="94366" y="127844"/>
                </a:moveTo>
                <a:lnTo>
                  <a:pt x="100287" y="127844"/>
                </a:lnTo>
                <a:lnTo>
                  <a:pt x="97316" y="130794"/>
                </a:lnTo>
                <a:close/>
                <a:moveTo>
                  <a:pt x="85410" y="96270"/>
                </a:moveTo>
                <a:lnTo>
                  <a:pt x="88967" y="99827"/>
                </a:lnTo>
                <a:lnTo>
                  <a:pt x="88967" y="106564"/>
                </a:lnTo>
                <a:lnTo>
                  <a:pt x="85703" y="103321"/>
                </a:lnTo>
                <a:lnTo>
                  <a:pt x="82042" y="99639"/>
                </a:lnTo>
                <a:lnTo>
                  <a:pt x="83716" y="97965"/>
                </a:lnTo>
                <a:close/>
                <a:moveTo>
                  <a:pt x="85118" y="95370"/>
                </a:moveTo>
                <a:lnTo>
                  <a:pt x="83841" y="96647"/>
                </a:lnTo>
                <a:lnTo>
                  <a:pt x="83841" y="78234"/>
                </a:lnTo>
                <a:lnTo>
                  <a:pt x="89239" y="78234"/>
                </a:lnTo>
                <a:lnTo>
                  <a:pt x="102254" y="78234"/>
                </a:lnTo>
                <a:close/>
                <a:moveTo>
                  <a:pt x="105267" y="94512"/>
                </a:moveTo>
                <a:cubicBezTo>
                  <a:pt x="105769" y="94512"/>
                  <a:pt x="106188" y="94826"/>
                  <a:pt x="106355" y="95245"/>
                </a:cubicBezTo>
                <a:cubicBezTo>
                  <a:pt x="106355" y="95245"/>
                  <a:pt x="106355" y="95245"/>
                  <a:pt x="106355" y="95245"/>
                </a:cubicBezTo>
                <a:cubicBezTo>
                  <a:pt x="106397" y="95391"/>
                  <a:pt x="106439" y="95538"/>
                  <a:pt x="106439" y="95684"/>
                </a:cubicBezTo>
                <a:cubicBezTo>
                  <a:pt x="106439" y="95851"/>
                  <a:pt x="106397" y="96019"/>
                  <a:pt x="106313" y="96165"/>
                </a:cubicBezTo>
                <a:cubicBezTo>
                  <a:pt x="106313" y="96165"/>
                  <a:pt x="106313" y="96186"/>
                  <a:pt x="106313" y="96186"/>
                </a:cubicBezTo>
                <a:cubicBezTo>
                  <a:pt x="106271" y="96270"/>
                  <a:pt x="106208" y="96375"/>
                  <a:pt x="106125" y="96458"/>
                </a:cubicBezTo>
                <a:cubicBezTo>
                  <a:pt x="106125" y="96458"/>
                  <a:pt x="106125" y="96458"/>
                  <a:pt x="106125" y="96479"/>
                </a:cubicBezTo>
                <a:cubicBezTo>
                  <a:pt x="106104" y="96479"/>
                  <a:pt x="106083" y="96500"/>
                  <a:pt x="106062" y="96521"/>
                </a:cubicBezTo>
                <a:cubicBezTo>
                  <a:pt x="106062" y="96521"/>
                  <a:pt x="106062" y="96521"/>
                  <a:pt x="106062" y="96542"/>
                </a:cubicBezTo>
                <a:cubicBezTo>
                  <a:pt x="106020" y="96563"/>
                  <a:pt x="105999" y="96584"/>
                  <a:pt x="105957" y="96626"/>
                </a:cubicBezTo>
                <a:cubicBezTo>
                  <a:pt x="105957" y="96626"/>
                  <a:pt x="105936" y="96626"/>
                  <a:pt x="105936" y="96626"/>
                </a:cubicBezTo>
                <a:cubicBezTo>
                  <a:pt x="105916" y="96647"/>
                  <a:pt x="105895" y="96647"/>
                  <a:pt x="105895" y="96667"/>
                </a:cubicBezTo>
                <a:cubicBezTo>
                  <a:pt x="105874" y="96667"/>
                  <a:pt x="105853" y="96688"/>
                  <a:pt x="105853" y="96688"/>
                </a:cubicBezTo>
                <a:cubicBezTo>
                  <a:pt x="105832" y="96688"/>
                  <a:pt x="105811" y="96709"/>
                  <a:pt x="105811" y="96709"/>
                </a:cubicBezTo>
                <a:cubicBezTo>
                  <a:pt x="105790" y="96730"/>
                  <a:pt x="105769" y="96730"/>
                  <a:pt x="105748" y="96730"/>
                </a:cubicBezTo>
                <a:cubicBezTo>
                  <a:pt x="105727" y="96751"/>
                  <a:pt x="105727" y="96751"/>
                  <a:pt x="105706" y="96751"/>
                </a:cubicBezTo>
                <a:cubicBezTo>
                  <a:pt x="105685" y="96772"/>
                  <a:pt x="105644" y="96772"/>
                  <a:pt x="105623" y="96793"/>
                </a:cubicBezTo>
                <a:cubicBezTo>
                  <a:pt x="105602" y="96793"/>
                  <a:pt x="105602" y="96793"/>
                  <a:pt x="105602" y="96793"/>
                </a:cubicBezTo>
                <a:cubicBezTo>
                  <a:pt x="105560" y="96814"/>
                  <a:pt x="105539" y="96814"/>
                  <a:pt x="105518" y="96814"/>
                </a:cubicBezTo>
                <a:cubicBezTo>
                  <a:pt x="105497" y="96814"/>
                  <a:pt x="105497" y="96814"/>
                  <a:pt x="105476" y="96814"/>
                </a:cubicBezTo>
                <a:cubicBezTo>
                  <a:pt x="105455" y="96835"/>
                  <a:pt x="105434" y="96835"/>
                  <a:pt x="105413" y="96835"/>
                </a:cubicBezTo>
                <a:cubicBezTo>
                  <a:pt x="105392" y="96835"/>
                  <a:pt x="105392" y="96835"/>
                  <a:pt x="105372" y="96835"/>
                </a:cubicBezTo>
                <a:cubicBezTo>
                  <a:pt x="105330" y="96835"/>
                  <a:pt x="105309" y="96835"/>
                  <a:pt x="105267" y="96835"/>
                </a:cubicBezTo>
                <a:cubicBezTo>
                  <a:pt x="105225" y="96835"/>
                  <a:pt x="105204" y="96835"/>
                  <a:pt x="105162" y="96835"/>
                </a:cubicBezTo>
                <a:cubicBezTo>
                  <a:pt x="105141" y="96835"/>
                  <a:pt x="105141" y="96835"/>
                  <a:pt x="105120" y="96835"/>
                </a:cubicBezTo>
                <a:cubicBezTo>
                  <a:pt x="105100" y="96835"/>
                  <a:pt x="105079" y="96835"/>
                  <a:pt x="105058" y="96814"/>
                </a:cubicBezTo>
                <a:cubicBezTo>
                  <a:pt x="105037" y="96814"/>
                  <a:pt x="105037" y="96814"/>
                  <a:pt x="105016" y="96814"/>
                </a:cubicBezTo>
                <a:cubicBezTo>
                  <a:pt x="104995" y="96814"/>
                  <a:pt x="104974" y="96814"/>
                  <a:pt x="104953" y="96793"/>
                </a:cubicBezTo>
                <a:cubicBezTo>
                  <a:pt x="104932" y="96793"/>
                  <a:pt x="104932" y="96793"/>
                  <a:pt x="104911" y="96793"/>
                </a:cubicBezTo>
                <a:cubicBezTo>
                  <a:pt x="104890" y="96772"/>
                  <a:pt x="104848" y="96772"/>
                  <a:pt x="104828" y="96751"/>
                </a:cubicBezTo>
                <a:cubicBezTo>
                  <a:pt x="104807" y="96751"/>
                  <a:pt x="104807" y="96751"/>
                  <a:pt x="104786" y="96730"/>
                </a:cubicBezTo>
                <a:cubicBezTo>
                  <a:pt x="104765" y="96730"/>
                  <a:pt x="104744" y="96730"/>
                  <a:pt x="104744" y="96709"/>
                </a:cubicBezTo>
                <a:cubicBezTo>
                  <a:pt x="104723" y="96709"/>
                  <a:pt x="104702" y="96688"/>
                  <a:pt x="104681" y="96688"/>
                </a:cubicBezTo>
                <a:cubicBezTo>
                  <a:pt x="104681" y="96688"/>
                  <a:pt x="104660" y="96667"/>
                  <a:pt x="104639" y="96667"/>
                </a:cubicBezTo>
                <a:cubicBezTo>
                  <a:pt x="104639" y="96647"/>
                  <a:pt x="104618" y="96647"/>
                  <a:pt x="104597" y="96626"/>
                </a:cubicBezTo>
                <a:cubicBezTo>
                  <a:pt x="104597" y="96626"/>
                  <a:pt x="104576" y="96626"/>
                  <a:pt x="104576" y="96626"/>
                </a:cubicBezTo>
                <a:cubicBezTo>
                  <a:pt x="104535" y="96584"/>
                  <a:pt x="104514" y="96563"/>
                  <a:pt x="104472" y="96542"/>
                </a:cubicBezTo>
                <a:cubicBezTo>
                  <a:pt x="104472" y="96521"/>
                  <a:pt x="104472" y="96521"/>
                  <a:pt x="104472" y="96521"/>
                </a:cubicBezTo>
                <a:cubicBezTo>
                  <a:pt x="104451" y="96500"/>
                  <a:pt x="104430" y="96479"/>
                  <a:pt x="104409" y="96479"/>
                </a:cubicBezTo>
                <a:cubicBezTo>
                  <a:pt x="104409" y="96458"/>
                  <a:pt x="104409" y="96458"/>
                  <a:pt x="104409" y="96458"/>
                </a:cubicBezTo>
                <a:cubicBezTo>
                  <a:pt x="104325" y="96375"/>
                  <a:pt x="104263" y="96270"/>
                  <a:pt x="104221" y="96186"/>
                </a:cubicBezTo>
                <a:cubicBezTo>
                  <a:pt x="104221" y="96186"/>
                  <a:pt x="104221" y="96165"/>
                  <a:pt x="104221" y="96165"/>
                </a:cubicBezTo>
                <a:cubicBezTo>
                  <a:pt x="104137" y="96019"/>
                  <a:pt x="104095" y="95851"/>
                  <a:pt x="104095" y="95684"/>
                </a:cubicBezTo>
                <a:cubicBezTo>
                  <a:pt x="104095" y="95538"/>
                  <a:pt x="104137" y="95391"/>
                  <a:pt x="104179" y="95245"/>
                </a:cubicBezTo>
                <a:lnTo>
                  <a:pt x="104179" y="95245"/>
                </a:lnTo>
                <a:cubicBezTo>
                  <a:pt x="104304" y="94952"/>
                  <a:pt x="104535" y="94722"/>
                  <a:pt x="104848" y="94596"/>
                </a:cubicBezTo>
                <a:lnTo>
                  <a:pt x="104848" y="94596"/>
                </a:lnTo>
                <a:cubicBezTo>
                  <a:pt x="104974" y="94554"/>
                  <a:pt x="105120" y="94512"/>
                  <a:pt x="105267" y="94512"/>
                </a:cubicBezTo>
                <a:close/>
                <a:moveTo>
                  <a:pt x="103300" y="95245"/>
                </a:moveTo>
                <a:lnTo>
                  <a:pt x="86436" y="95245"/>
                </a:lnTo>
                <a:lnTo>
                  <a:pt x="103572" y="78108"/>
                </a:lnTo>
                <a:lnTo>
                  <a:pt x="104848" y="76853"/>
                </a:lnTo>
                <a:lnTo>
                  <a:pt x="104848" y="93696"/>
                </a:lnTo>
                <a:cubicBezTo>
                  <a:pt x="104074" y="93864"/>
                  <a:pt x="103468" y="94471"/>
                  <a:pt x="103300" y="95245"/>
                </a:cubicBezTo>
                <a:close/>
                <a:moveTo>
                  <a:pt x="62750" y="141549"/>
                </a:moveTo>
                <a:cubicBezTo>
                  <a:pt x="62415" y="141339"/>
                  <a:pt x="62018" y="141193"/>
                  <a:pt x="61599" y="141193"/>
                </a:cubicBezTo>
                <a:cubicBezTo>
                  <a:pt x="61181" y="141193"/>
                  <a:pt x="60783" y="141339"/>
                  <a:pt x="60449" y="141570"/>
                </a:cubicBezTo>
                <a:lnTo>
                  <a:pt x="50280" y="131401"/>
                </a:lnTo>
                <a:lnTo>
                  <a:pt x="61767" y="119914"/>
                </a:lnTo>
                <a:lnTo>
                  <a:pt x="84406" y="119914"/>
                </a:lnTo>
                <a:lnTo>
                  <a:pt x="73212" y="131108"/>
                </a:lnTo>
                <a:close/>
                <a:moveTo>
                  <a:pt x="61076" y="142197"/>
                </a:moveTo>
                <a:cubicBezTo>
                  <a:pt x="61076" y="142197"/>
                  <a:pt x="61076" y="142197"/>
                  <a:pt x="61076" y="142197"/>
                </a:cubicBezTo>
                <a:cubicBezTo>
                  <a:pt x="61118" y="142176"/>
                  <a:pt x="61139" y="142155"/>
                  <a:pt x="61181" y="142135"/>
                </a:cubicBezTo>
                <a:cubicBezTo>
                  <a:pt x="61202" y="142135"/>
                  <a:pt x="61202" y="142135"/>
                  <a:pt x="61202" y="142135"/>
                </a:cubicBezTo>
                <a:cubicBezTo>
                  <a:pt x="61244" y="142114"/>
                  <a:pt x="61265" y="142114"/>
                  <a:pt x="61307" y="142093"/>
                </a:cubicBezTo>
                <a:cubicBezTo>
                  <a:pt x="61327" y="142093"/>
                  <a:pt x="61327" y="142093"/>
                  <a:pt x="61327" y="142093"/>
                </a:cubicBezTo>
                <a:cubicBezTo>
                  <a:pt x="61369" y="142093"/>
                  <a:pt x="61411" y="142072"/>
                  <a:pt x="61432" y="142072"/>
                </a:cubicBezTo>
                <a:cubicBezTo>
                  <a:pt x="61453" y="142072"/>
                  <a:pt x="61453" y="142072"/>
                  <a:pt x="61474" y="142072"/>
                </a:cubicBezTo>
                <a:cubicBezTo>
                  <a:pt x="61516" y="142072"/>
                  <a:pt x="61558" y="142051"/>
                  <a:pt x="61599" y="142051"/>
                </a:cubicBezTo>
                <a:cubicBezTo>
                  <a:pt x="61641" y="142051"/>
                  <a:pt x="61683" y="142072"/>
                  <a:pt x="61725" y="142072"/>
                </a:cubicBezTo>
                <a:cubicBezTo>
                  <a:pt x="61746" y="142072"/>
                  <a:pt x="61746" y="142072"/>
                  <a:pt x="61767" y="142072"/>
                </a:cubicBezTo>
                <a:cubicBezTo>
                  <a:pt x="61788" y="142072"/>
                  <a:pt x="61830" y="142093"/>
                  <a:pt x="61871" y="142093"/>
                </a:cubicBezTo>
                <a:cubicBezTo>
                  <a:pt x="61871" y="142093"/>
                  <a:pt x="61871" y="142093"/>
                  <a:pt x="61892" y="142093"/>
                </a:cubicBezTo>
                <a:cubicBezTo>
                  <a:pt x="61913" y="142114"/>
                  <a:pt x="61955" y="142114"/>
                  <a:pt x="61997" y="142135"/>
                </a:cubicBezTo>
                <a:lnTo>
                  <a:pt x="61997" y="142135"/>
                </a:lnTo>
                <a:cubicBezTo>
                  <a:pt x="62039" y="142155"/>
                  <a:pt x="62081" y="142155"/>
                  <a:pt x="62123" y="142176"/>
                </a:cubicBezTo>
                <a:lnTo>
                  <a:pt x="62123" y="142176"/>
                </a:lnTo>
                <a:cubicBezTo>
                  <a:pt x="62415" y="142323"/>
                  <a:pt x="62625" y="142595"/>
                  <a:pt x="62729" y="142909"/>
                </a:cubicBezTo>
                <a:cubicBezTo>
                  <a:pt x="62729" y="142909"/>
                  <a:pt x="62729" y="142909"/>
                  <a:pt x="62729" y="142909"/>
                </a:cubicBezTo>
                <a:cubicBezTo>
                  <a:pt x="62729" y="142930"/>
                  <a:pt x="62729" y="142971"/>
                  <a:pt x="62750" y="143013"/>
                </a:cubicBezTo>
                <a:cubicBezTo>
                  <a:pt x="62750" y="143013"/>
                  <a:pt x="62750" y="143013"/>
                  <a:pt x="62750" y="143034"/>
                </a:cubicBezTo>
                <a:cubicBezTo>
                  <a:pt x="62750" y="143055"/>
                  <a:pt x="62750" y="143076"/>
                  <a:pt x="62750" y="143118"/>
                </a:cubicBezTo>
                <a:cubicBezTo>
                  <a:pt x="62771" y="143139"/>
                  <a:pt x="62771" y="143181"/>
                  <a:pt x="62771" y="143223"/>
                </a:cubicBezTo>
                <a:cubicBezTo>
                  <a:pt x="62771" y="143871"/>
                  <a:pt x="62248" y="144394"/>
                  <a:pt x="61599" y="144394"/>
                </a:cubicBezTo>
                <a:cubicBezTo>
                  <a:pt x="60951" y="144394"/>
                  <a:pt x="60428" y="143871"/>
                  <a:pt x="60428" y="143223"/>
                </a:cubicBezTo>
                <a:cubicBezTo>
                  <a:pt x="60428" y="143181"/>
                  <a:pt x="60428" y="143160"/>
                  <a:pt x="60449" y="143118"/>
                </a:cubicBezTo>
                <a:cubicBezTo>
                  <a:pt x="60449" y="143097"/>
                  <a:pt x="60449" y="143076"/>
                  <a:pt x="60449" y="143034"/>
                </a:cubicBezTo>
                <a:cubicBezTo>
                  <a:pt x="60449" y="143034"/>
                  <a:pt x="60449" y="143013"/>
                  <a:pt x="60449" y="143013"/>
                </a:cubicBezTo>
                <a:cubicBezTo>
                  <a:pt x="60470" y="142971"/>
                  <a:pt x="60470" y="142951"/>
                  <a:pt x="60470" y="142930"/>
                </a:cubicBezTo>
                <a:cubicBezTo>
                  <a:pt x="60470" y="142909"/>
                  <a:pt x="60470" y="142909"/>
                  <a:pt x="60470" y="142909"/>
                </a:cubicBezTo>
                <a:cubicBezTo>
                  <a:pt x="60491" y="142888"/>
                  <a:pt x="60491" y="142846"/>
                  <a:pt x="60511" y="142825"/>
                </a:cubicBezTo>
                <a:cubicBezTo>
                  <a:pt x="60511" y="142825"/>
                  <a:pt x="60511" y="142825"/>
                  <a:pt x="60511" y="142825"/>
                </a:cubicBezTo>
                <a:lnTo>
                  <a:pt x="60511" y="142825"/>
                </a:lnTo>
                <a:cubicBezTo>
                  <a:pt x="60616" y="142553"/>
                  <a:pt x="60804" y="142323"/>
                  <a:pt x="61076" y="142197"/>
                </a:cubicBezTo>
                <a:close/>
                <a:moveTo>
                  <a:pt x="84825" y="190928"/>
                </a:moveTo>
                <a:lnTo>
                  <a:pt x="79887" y="195866"/>
                </a:lnTo>
                <a:lnTo>
                  <a:pt x="79887" y="185990"/>
                </a:lnTo>
                <a:lnTo>
                  <a:pt x="81142" y="187267"/>
                </a:lnTo>
                <a:close/>
                <a:moveTo>
                  <a:pt x="82042" y="186953"/>
                </a:moveTo>
                <a:lnTo>
                  <a:pt x="82460" y="186534"/>
                </a:lnTo>
                <a:lnTo>
                  <a:pt x="85578" y="183417"/>
                </a:lnTo>
                <a:lnTo>
                  <a:pt x="86436" y="182580"/>
                </a:lnTo>
                <a:lnTo>
                  <a:pt x="93361" y="175654"/>
                </a:lnTo>
                <a:lnTo>
                  <a:pt x="96730" y="179023"/>
                </a:lnTo>
                <a:lnTo>
                  <a:pt x="93173" y="182580"/>
                </a:lnTo>
                <a:lnTo>
                  <a:pt x="92336" y="183417"/>
                </a:lnTo>
                <a:lnTo>
                  <a:pt x="89219" y="186534"/>
                </a:lnTo>
                <a:lnTo>
                  <a:pt x="85410" y="190343"/>
                </a:lnTo>
                <a:close/>
                <a:moveTo>
                  <a:pt x="109494" y="168247"/>
                </a:moveTo>
                <a:cubicBezTo>
                  <a:pt x="109494" y="168247"/>
                  <a:pt x="109473" y="168247"/>
                  <a:pt x="109473" y="168247"/>
                </a:cubicBezTo>
                <a:cubicBezTo>
                  <a:pt x="109452" y="168268"/>
                  <a:pt x="109410" y="168268"/>
                  <a:pt x="109368" y="168268"/>
                </a:cubicBezTo>
                <a:cubicBezTo>
                  <a:pt x="109368" y="168268"/>
                  <a:pt x="109368" y="168268"/>
                  <a:pt x="109368" y="168268"/>
                </a:cubicBezTo>
                <a:cubicBezTo>
                  <a:pt x="109326" y="168289"/>
                  <a:pt x="109284" y="168289"/>
                  <a:pt x="109242" y="168289"/>
                </a:cubicBezTo>
                <a:cubicBezTo>
                  <a:pt x="109201" y="168289"/>
                  <a:pt x="109159" y="168289"/>
                  <a:pt x="109138" y="168268"/>
                </a:cubicBezTo>
                <a:cubicBezTo>
                  <a:pt x="109117" y="168268"/>
                  <a:pt x="109117" y="168268"/>
                  <a:pt x="109096" y="168268"/>
                </a:cubicBezTo>
                <a:cubicBezTo>
                  <a:pt x="109075" y="168268"/>
                  <a:pt x="109054" y="168268"/>
                  <a:pt x="109012" y="168268"/>
                </a:cubicBezTo>
                <a:cubicBezTo>
                  <a:pt x="109012" y="168268"/>
                  <a:pt x="108991" y="168247"/>
                  <a:pt x="108991" y="168247"/>
                </a:cubicBezTo>
                <a:cubicBezTo>
                  <a:pt x="108970" y="168247"/>
                  <a:pt x="108929" y="168247"/>
                  <a:pt x="108908" y="168226"/>
                </a:cubicBezTo>
                <a:cubicBezTo>
                  <a:pt x="108908" y="168226"/>
                  <a:pt x="108887" y="168226"/>
                  <a:pt x="108887" y="168226"/>
                </a:cubicBezTo>
                <a:cubicBezTo>
                  <a:pt x="108845" y="168226"/>
                  <a:pt x="108824" y="168205"/>
                  <a:pt x="108803" y="168184"/>
                </a:cubicBezTo>
                <a:cubicBezTo>
                  <a:pt x="108782" y="168184"/>
                  <a:pt x="108761" y="168184"/>
                  <a:pt x="108761" y="168184"/>
                </a:cubicBezTo>
                <a:cubicBezTo>
                  <a:pt x="108740" y="168163"/>
                  <a:pt x="108719" y="168163"/>
                  <a:pt x="108698" y="168143"/>
                </a:cubicBezTo>
                <a:cubicBezTo>
                  <a:pt x="108698" y="168143"/>
                  <a:pt x="108677" y="168143"/>
                  <a:pt x="108657" y="168122"/>
                </a:cubicBezTo>
                <a:cubicBezTo>
                  <a:pt x="108657" y="168122"/>
                  <a:pt x="108636" y="168101"/>
                  <a:pt x="108615" y="168101"/>
                </a:cubicBezTo>
                <a:cubicBezTo>
                  <a:pt x="108594" y="168101"/>
                  <a:pt x="108594" y="168080"/>
                  <a:pt x="108573" y="168080"/>
                </a:cubicBezTo>
                <a:cubicBezTo>
                  <a:pt x="108573" y="168059"/>
                  <a:pt x="108552" y="168059"/>
                  <a:pt x="108552" y="168059"/>
                </a:cubicBezTo>
                <a:cubicBezTo>
                  <a:pt x="108510" y="168038"/>
                  <a:pt x="108489" y="167996"/>
                  <a:pt x="108447" y="167975"/>
                </a:cubicBezTo>
                <a:cubicBezTo>
                  <a:pt x="108447" y="167975"/>
                  <a:pt x="108447" y="167975"/>
                  <a:pt x="108426" y="167954"/>
                </a:cubicBezTo>
                <a:cubicBezTo>
                  <a:pt x="108426" y="167954"/>
                  <a:pt x="108405" y="167933"/>
                  <a:pt x="108385" y="167912"/>
                </a:cubicBezTo>
                <a:cubicBezTo>
                  <a:pt x="108385" y="167912"/>
                  <a:pt x="108385" y="167891"/>
                  <a:pt x="108364" y="167891"/>
                </a:cubicBezTo>
                <a:cubicBezTo>
                  <a:pt x="108301" y="167808"/>
                  <a:pt x="108238" y="167724"/>
                  <a:pt x="108196" y="167619"/>
                </a:cubicBezTo>
                <a:cubicBezTo>
                  <a:pt x="108196" y="167619"/>
                  <a:pt x="108196" y="167619"/>
                  <a:pt x="108175" y="167619"/>
                </a:cubicBezTo>
                <a:cubicBezTo>
                  <a:pt x="108175" y="167599"/>
                  <a:pt x="108154" y="167557"/>
                  <a:pt x="108154" y="167536"/>
                </a:cubicBezTo>
                <a:cubicBezTo>
                  <a:pt x="108154" y="167536"/>
                  <a:pt x="108154" y="167536"/>
                  <a:pt x="108154" y="167536"/>
                </a:cubicBezTo>
                <a:cubicBezTo>
                  <a:pt x="108092" y="167410"/>
                  <a:pt x="108071" y="167264"/>
                  <a:pt x="108071" y="167117"/>
                </a:cubicBezTo>
                <a:cubicBezTo>
                  <a:pt x="108071" y="166971"/>
                  <a:pt x="108092" y="166824"/>
                  <a:pt x="108154" y="166699"/>
                </a:cubicBezTo>
                <a:lnTo>
                  <a:pt x="108154" y="166699"/>
                </a:lnTo>
                <a:cubicBezTo>
                  <a:pt x="108322" y="166259"/>
                  <a:pt x="108740" y="165946"/>
                  <a:pt x="109242" y="165946"/>
                </a:cubicBezTo>
                <a:cubicBezTo>
                  <a:pt x="109410" y="165946"/>
                  <a:pt x="109577" y="165987"/>
                  <a:pt x="109724" y="166071"/>
                </a:cubicBezTo>
                <a:cubicBezTo>
                  <a:pt x="109745" y="166071"/>
                  <a:pt x="109745" y="166071"/>
                  <a:pt x="109745" y="166071"/>
                </a:cubicBezTo>
                <a:cubicBezTo>
                  <a:pt x="109849" y="166113"/>
                  <a:pt x="109933" y="166176"/>
                  <a:pt x="110017" y="166259"/>
                </a:cubicBezTo>
                <a:cubicBezTo>
                  <a:pt x="110017" y="166259"/>
                  <a:pt x="110017" y="166259"/>
                  <a:pt x="110038" y="166259"/>
                </a:cubicBezTo>
                <a:cubicBezTo>
                  <a:pt x="110038" y="166280"/>
                  <a:pt x="110058" y="166301"/>
                  <a:pt x="110079" y="166322"/>
                </a:cubicBezTo>
                <a:cubicBezTo>
                  <a:pt x="110079" y="166322"/>
                  <a:pt x="110100" y="166322"/>
                  <a:pt x="110100" y="166343"/>
                </a:cubicBezTo>
                <a:cubicBezTo>
                  <a:pt x="110121" y="166364"/>
                  <a:pt x="110142" y="166385"/>
                  <a:pt x="110163" y="166427"/>
                </a:cubicBezTo>
                <a:cubicBezTo>
                  <a:pt x="110184" y="166427"/>
                  <a:pt x="110184" y="166448"/>
                  <a:pt x="110184" y="166448"/>
                </a:cubicBezTo>
                <a:cubicBezTo>
                  <a:pt x="110205" y="166469"/>
                  <a:pt x="110205" y="166490"/>
                  <a:pt x="110226" y="166490"/>
                </a:cubicBezTo>
                <a:cubicBezTo>
                  <a:pt x="110226" y="166511"/>
                  <a:pt x="110247" y="166531"/>
                  <a:pt x="110247" y="166552"/>
                </a:cubicBezTo>
                <a:cubicBezTo>
                  <a:pt x="110247" y="166552"/>
                  <a:pt x="110268" y="166573"/>
                  <a:pt x="110268" y="166594"/>
                </a:cubicBezTo>
                <a:cubicBezTo>
                  <a:pt x="110289" y="166594"/>
                  <a:pt x="110289" y="166615"/>
                  <a:pt x="110289" y="166636"/>
                </a:cubicBezTo>
                <a:cubicBezTo>
                  <a:pt x="110310" y="166657"/>
                  <a:pt x="110310" y="166657"/>
                  <a:pt x="110310" y="166678"/>
                </a:cubicBezTo>
                <a:cubicBezTo>
                  <a:pt x="110330" y="166699"/>
                  <a:pt x="110330" y="166741"/>
                  <a:pt x="110351" y="166762"/>
                </a:cubicBezTo>
                <a:cubicBezTo>
                  <a:pt x="110351" y="166783"/>
                  <a:pt x="110351" y="166783"/>
                  <a:pt x="110351" y="166783"/>
                </a:cubicBezTo>
                <a:cubicBezTo>
                  <a:pt x="110372" y="166824"/>
                  <a:pt x="110372" y="166845"/>
                  <a:pt x="110372" y="166866"/>
                </a:cubicBezTo>
                <a:cubicBezTo>
                  <a:pt x="110372" y="166887"/>
                  <a:pt x="110372" y="166887"/>
                  <a:pt x="110372" y="166908"/>
                </a:cubicBezTo>
                <a:cubicBezTo>
                  <a:pt x="110393" y="166929"/>
                  <a:pt x="110393" y="166950"/>
                  <a:pt x="110393" y="166971"/>
                </a:cubicBezTo>
                <a:cubicBezTo>
                  <a:pt x="110393" y="166992"/>
                  <a:pt x="110393" y="166992"/>
                  <a:pt x="110393" y="167013"/>
                </a:cubicBezTo>
                <a:cubicBezTo>
                  <a:pt x="110393" y="167055"/>
                  <a:pt x="110393" y="167075"/>
                  <a:pt x="110393" y="167117"/>
                </a:cubicBezTo>
                <a:cubicBezTo>
                  <a:pt x="110393" y="167159"/>
                  <a:pt x="110393" y="167201"/>
                  <a:pt x="110393" y="167243"/>
                </a:cubicBezTo>
                <a:cubicBezTo>
                  <a:pt x="110393" y="167243"/>
                  <a:pt x="110393" y="167243"/>
                  <a:pt x="110393" y="167264"/>
                </a:cubicBezTo>
                <a:cubicBezTo>
                  <a:pt x="110393" y="167285"/>
                  <a:pt x="110393" y="167327"/>
                  <a:pt x="110372" y="167368"/>
                </a:cubicBezTo>
                <a:cubicBezTo>
                  <a:pt x="110372" y="167368"/>
                  <a:pt x="110372" y="167368"/>
                  <a:pt x="110372" y="167368"/>
                </a:cubicBezTo>
                <a:cubicBezTo>
                  <a:pt x="110351" y="167452"/>
                  <a:pt x="110330" y="167515"/>
                  <a:pt x="110310" y="167578"/>
                </a:cubicBezTo>
                <a:cubicBezTo>
                  <a:pt x="110310" y="167578"/>
                  <a:pt x="110310" y="167578"/>
                  <a:pt x="110310" y="167578"/>
                </a:cubicBezTo>
                <a:cubicBezTo>
                  <a:pt x="110163" y="167912"/>
                  <a:pt x="109849" y="168184"/>
                  <a:pt x="109494" y="168247"/>
                </a:cubicBezTo>
                <a:close/>
                <a:moveTo>
                  <a:pt x="114892" y="125730"/>
                </a:moveTo>
                <a:lnTo>
                  <a:pt x="120123" y="130982"/>
                </a:lnTo>
                <a:lnTo>
                  <a:pt x="98341" y="130982"/>
                </a:lnTo>
                <a:lnTo>
                  <a:pt x="101584" y="127718"/>
                </a:lnTo>
                <a:lnTo>
                  <a:pt x="105560" y="123764"/>
                </a:lnTo>
                <a:lnTo>
                  <a:pt x="109535" y="119788"/>
                </a:lnTo>
                <a:cubicBezTo>
                  <a:pt x="109703" y="119621"/>
                  <a:pt x="109703" y="119349"/>
                  <a:pt x="109535" y="119181"/>
                </a:cubicBezTo>
                <a:lnTo>
                  <a:pt x="105560" y="115227"/>
                </a:lnTo>
                <a:lnTo>
                  <a:pt x="97630" y="107276"/>
                </a:lnTo>
                <a:lnTo>
                  <a:pt x="96353" y="106020"/>
                </a:lnTo>
                <a:lnTo>
                  <a:pt x="134037" y="106020"/>
                </a:lnTo>
                <a:lnTo>
                  <a:pt x="126797" y="113239"/>
                </a:lnTo>
                <a:lnTo>
                  <a:pt x="114892" y="125145"/>
                </a:lnTo>
                <a:cubicBezTo>
                  <a:pt x="114724" y="125312"/>
                  <a:pt x="114724" y="125584"/>
                  <a:pt x="114892" y="125730"/>
                </a:cubicBezTo>
                <a:close/>
                <a:moveTo>
                  <a:pt x="156279" y="71852"/>
                </a:moveTo>
                <a:lnTo>
                  <a:pt x="150922" y="77209"/>
                </a:lnTo>
                <a:lnTo>
                  <a:pt x="149248" y="75535"/>
                </a:lnTo>
                <a:cubicBezTo>
                  <a:pt x="149081" y="75367"/>
                  <a:pt x="148809" y="75367"/>
                  <a:pt x="148641" y="75535"/>
                </a:cubicBezTo>
                <a:lnTo>
                  <a:pt x="140711" y="83465"/>
                </a:lnTo>
                <a:cubicBezTo>
                  <a:pt x="140691" y="83465"/>
                  <a:pt x="140691" y="83465"/>
                  <a:pt x="140691" y="83486"/>
                </a:cubicBezTo>
                <a:cubicBezTo>
                  <a:pt x="140691" y="83486"/>
                  <a:pt x="140691" y="83486"/>
                  <a:pt x="140691" y="83486"/>
                </a:cubicBezTo>
                <a:cubicBezTo>
                  <a:pt x="140670" y="83507"/>
                  <a:pt x="140670" y="83507"/>
                  <a:pt x="140670" y="83507"/>
                </a:cubicBezTo>
                <a:cubicBezTo>
                  <a:pt x="140670" y="83507"/>
                  <a:pt x="140670" y="83527"/>
                  <a:pt x="140649" y="83527"/>
                </a:cubicBezTo>
                <a:cubicBezTo>
                  <a:pt x="140649" y="83527"/>
                  <a:pt x="140649" y="83527"/>
                  <a:pt x="140649" y="83548"/>
                </a:cubicBezTo>
                <a:cubicBezTo>
                  <a:pt x="140649" y="83548"/>
                  <a:pt x="140649" y="83548"/>
                  <a:pt x="140628" y="83569"/>
                </a:cubicBezTo>
                <a:cubicBezTo>
                  <a:pt x="140628" y="83569"/>
                  <a:pt x="140628" y="83569"/>
                  <a:pt x="140628" y="83569"/>
                </a:cubicBezTo>
                <a:cubicBezTo>
                  <a:pt x="140628" y="83590"/>
                  <a:pt x="140628" y="83590"/>
                  <a:pt x="140607" y="83590"/>
                </a:cubicBezTo>
                <a:cubicBezTo>
                  <a:pt x="140607" y="83590"/>
                  <a:pt x="140607" y="83611"/>
                  <a:pt x="140607" y="83611"/>
                </a:cubicBezTo>
                <a:cubicBezTo>
                  <a:pt x="140607" y="83611"/>
                  <a:pt x="140607" y="83611"/>
                  <a:pt x="140607" y="83611"/>
                </a:cubicBezTo>
                <a:cubicBezTo>
                  <a:pt x="140607" y="83611"/>
                  <a:pt x="140607" y="83632"/>
                  <a:pt x="140607" y="83632"/>
                </a:cubicBezTo>
                <a:cubicBezTo>
                  <a:pt x="140607" y="83632"/>
                  <a:pt x="140607" y="83653"/>
                  <a:pt x="140586" y="83653"/>
                </a:cubicBezTo>
                <a:cubicBezTo>
                  <a:pt x="140586" y="83653"/>
                  <a:pt x="140586" y="83674"/>
                  <a:pt x="140586" y="83674"/>
                </a:cubicBezTo>
                <a:cubicBezTo>
                  <a:pt x="140586" y="83674"/>
                  <a:pt x="140586" y="83695"/>
                  <a:pt x="140586" y="83695"/>
                </a:cubicBezTo>
                <a:cubicBezTo>
                  <a:pt x="140586" y="83695"/>
                  <a:pt x="140586" y="83716"/>
                  <a:pt x="140586" y="83716"/>
                </a:cubicBezTo>
                <a:cubicBezTo>
                  <a:pt x="140586" y="83716"/>
                  <a:pt x="140586" y="83737"/>
                  <a:pt x="140586" y="83737"/>
                </a:cubicBezTo>
                <a:cubicBezTo>
                  <a:pt x="140586" y="83737"/>
                  <a:pt x="140586" y="83758"/>
                  <a:pt x="140586" y="83758"/>
                </a:cubicBezTo>
                <a:cubicBezTo>
                  <a:pt x="140586" y="83758"/>
                  <a:pt x="140586" y="83758"/>
                  <a:pt x="140586" y="83758"/>
                </a:cubicBezTo>
                <a:lnTo>
                  <a:pt x="140586" y="90683"/>
                </a:lnTo>
                <a:lnTo>
                  <a:pt x="135334" y="85452"/>
                </a:lnTo>
                <a:lnTo>
                  <a:pt x="133660" y="83758"/>
                </a:lnTo>
                <a:lnTo>
                  <a:pt x="143285" y="74133"/>
                </a:lnTo>
                <a:lnTo>
                  <a:pt x="150922" y="66496"/>
                </a:lnTo>
                <a:close/>
                <a:moveTo>
                  <a:pt x="175758" y="89302"/>
                </a:moveTo>
                <a:lnTo>
                  <a:pt x="181010" y="84071"/>
                </a:lnTo>
                <a:lnTo>
                  <a:pt x="186660" y="78401"/>
                </a:lnTo>
                <a:lnTo>
                  <a:pt x="197561" y="89302"/>
                </a:lnTo>
                <a:close/>
                <a:moveTo>
                  <a:pt x="169398" y="95684"/>
                </a:moveTo>
                <a:lnTo>
                  <a:pt x="174754" y="90307"/>
                </a:lnTo>
                <a:lnTo>
                  <a:pt x="180278" y="95851"/>
                </a:lnTo>
                <a:lnTo>
                  <a:pt x="180278" y="106564"/>
                </a:lnTo>
                <a:lnTo>
                  <a:pt x="177035" y="103321"/>
                </a:lnTo>
                <a:close/>
                <a:moveTo>
                  <a:pt x="157890" y="104033"/>
                </a:moveTo>
                <a:lnTo>
                  <a:pt x="176323" y="104033"/>
                </a:lnTo>
                <a:lnTo>
                  <a:pt x="176323" y="121399"/>
                </a:lnTo>
                <a:cubicBezTo>
                  <a:pt x="176051" y="121462"/>
                  <a:pt x="175800" y="121567"/>
                  <a:pt x="175591" y="121713"/>
                </a:cubicBezTo>
                <a:lnTo>
                  <a:pt x="167117" y="113239"/>
                </a:lnTo>
                <a:cubicBezTo>
                  <a:pt x="167117" y="113239"/>
                  <a:pt x="167117" y="113239"/>
                  <a:pt x="167117" y="113239"/>
                </a:cubicBezTo>
                <a:close/>
                <a:moveTo>
                  <a:pt x="156718" y="104033"/>
                </a:moveTo>
                <a:lnTo>
                  <a:pt x="165799" y="113113"/>
                </a:lnTo>
                <a:lnTo>
                  <a:pt x="147135" y="113113"/>
                </a:lnTo>
                <a:lnTo>
                  <a:pt x="138054" y="104033"/>
                </a:lnTo>
                <a:close/>
                <a:moveTo>
                  <a:pt x="143243" y="94554"/>
                </a:moveTo>
                <a:cubicBezTo>
                  <a:pt x="143034" y="94868"/>
                  <a:pt x="142888" y="95266"/>
                  <a:pt x="142888" y="95684"/>
                </a:cubicBezTo>
                <a:cubicBezTo>
                  <a:pt x="142888" y="96082"/>
                  <a:pt x="143034" y="96479"/>
                  <a:pt x="143243" y="96793"/>
                </a:cubicBezTo>
                <a:lnTo>
                  <a:pt x="136736" y="103321"/>
                </a:lnTo>
                <a:lnTo>
                  <a:pt x="135460" y="104577"/>
                </a:lnTo>
                <a:lnTo>
                  <a:pt x="135460" y="86771"/>
                </a:lnTo>
                <a:lnTo>
                  <a:pt x="140711" y="92002"/>
                </a:lnTo>
                <a:close/>
                <a:moveTo>
                  <a:pt x="155860" y="84197"/>
                </a:moveTo>
                <a:lnTo>
                  <a:pt x="148934" y="91102"/>
                </a:lnTo>
                <a:lnTo>
                  <a:pt x="148349" y="91709"/>
                </a:lnTo>
                <a:lnTo>
                  <a:pt x="146005" y="94031"/>
                </a:lnTo>
                <a:cubicBezTo>
                  <a:pt x="145691" y="93822"/>
                  <a:pt x="145294" y="93696"/>
                  <a:pt x="144875" y="93696"/>
                </a:cubicBezTo>
                <a:cubicBezTo>
                  <a:pt x="144520" y="93696"/>
                  <a:pt x="144164" y="93801"/>
                  <a:pt x="143871" y="93968"/>
                </a:cubicBezTo>
                <a:lnTo>
                  <a:pt x="141423" y="91520"/>
                </a:lnTo>
                <a:lnTo>
                  <a:pt x="141423" y="84197"/>
                </a:lnTo>
                <a:lnTo>
                  <a:pt x="142009" y="84197"/>
                </a:lnTo>
                <a:close/>
                <a:moveTo>
                  <a:pt x="155860" y="83339"/>
                </a:moveTo>
                <a:lnTo>
                  <a:pt x="142009" y="83339"/>
                </a:lnTo>
                <a:lnTo>
                  <a:pt x="148934" y="76413"/>
                </a:lnTo>
                <a:lnTo>
                  <a:pt x="150629" y="78108"/>
                </a:lnTo>
                <a:close/>
                <a:moveTo>
                  <a:pt x="162409" y="88696"/>
                </a:moveTo>
                <a:lnTo>
                  <a:pt x="157178" y="83465"/>
                </a:lnTo>
                <a:lnTo>
                  <a:pt x="151529" y="77815"/>
                </a:lnTo>
                <a:lnTo>
                  <a:pt x="156885" y="72459"/>
                </a:lnTo>
                <a:lnTo>
                  <a:pt x="162409" y="77983"/>
                </a:lnTo>
                <a:close/>
                <a:moveTo>
                  <a:pt x="143724" y="95684"/>
                </a:moveTo>
                <a:cubicBezTo>
                  <a:pt x="143724" y="95600"/>
                  <a:pt x="143745" y="95538"/>
                  <a:pt x="143745" y="95475"/>
                </a:cubicBezTo>
                <a:cubicBezTo>
                  <a:pt x="143745" y="95454"/>
                  <a:pt x="143766" y="95433"/>
                  <a:pt x="143766" y="95412"/>
                </a:cubicBezTo>
                <a:cubicBezTo>
                  <a:pt x="143766" y="95370"/>
                  <a:pt x="143787" y="95328"/>
                  <a:pt x="143808" y="95287"/>
                </a:cubicBezTo>
                <a:cubicBezTo>
                  <a:pt x="143934" y="94910"/>
                  <a:pt x="144268" y="94617"/>
                  <a:pt x="144687" y="94533"/>
                </a:cubicBezTo>
                <a:cubicBezTo>
                  <a:pt x="144750" y="94533"/>
                  <a:pt x="144812" y="94512"/>
                  <a:pt x="144875" y="94512"/>
                </a:cubicBezTo>
                <a:cubicBezTo>
                  <a:pt x="144959" y="94512"/>
                  <a:pt x="145022" y="94533"/>
                  <a:pt x="145084" y="94533"/>
                </a:cubicBezTo>
                <a:cubicBezTo>
                  <a:pt x="145105" y="94554"/>
                  <a:pt x="145126" y="94554"/>
                  <a:pt x="145147" y="94554"/>
                </a:cubicBezTo>
                <a:cubicBezTo>
                  <a:pt x="145189" y="94554"/>
                  <a:pt x="145231" y="94575"/>
                  <a:pt x="145273" y="94596"/>
                </a:cubicBezTo>
                <a:cubicBezTo>
                  <a:pt x="145587" y="94701"/>
                  <a:pt x="145838" y="94952"/>
                  <a:pt x="145963" y="95287"/>
                </a:cubicBezTo>
                <a:cubicBezTo>
                  <a:pt x="145963" y="95287"/>
                  <a:pt x="145963" y="95287"/>
                  <a:pt x="145963" y="95287"/>
                </a:cubicBezTo>
                <a:cubicBezTo>
                  <a:pt x="145984" y="95349"/>
                  <a:pt x="146005" y="95412"/>
                  <a:pt x="146026" y="95475"/>
                </a:cubicBezTo>
                <a:cubicBezTo>
                  <a:pt x="146026" y="95538"/>
                  <a:pt x="146047" y="95600"/>
                  <a:pt x="146047" y="95684"/>
                </a:cubicBezTo>
                <a:cubicBezTo>
                  <a:pt x="146047" y="96312"/>
                  <a:pt x="145524" y="96835"/>
                  <a:pt x="144875" y="96835"/>
                </a:cubicBezTo>
                <a:cubicBezTo>
                  <a:pt x="144812" y="96835"/>
                  <a:pt x="144750" y="96814"/>
                  <a:pt x="144687" y="96814"/>
                </a:cubicBezTo>
                <a:cubicBezTo>
                  <a:pt x="144603" y="96793"/>
                  <a:pt x="144540" y="96772"/>
                  <a:pt x="144499" y="96751"/>
                </a:cubicBezTo>
                <a:cubicBezTo>
                  <a:pt x="144499" y="96751"/>
                  <a:pt x="144499" y="96751"/>
                  <a:pt x="144478" y="96751"/>
                </a:cubicBezTo>
                <a:cubicBezTo>
                  <a:pt x="144164" y="96626"/>
                  <a:pt x="143913" y="96395"/>
                  <a:pt x="143808" y="96061"/>
                </a:cubicBezTo>
                <a:cubicBezTo>
                  <a:pt x="143787" y="96019"/>
                  <a:pt x="143766" y="95977"/>
                  <a:pt x="143766" y="95935"/>
                </a:cubicBezTo>
                <a:cubicBezTo>
                  <a:pt x="143766" y="95914"/>
                  <a:pt x="143745" y="95893"/>
                  <a:pt x="143745" y="95872"/>
                </a:cubicBezTo>
                <a:cubicBezTo>
                  <a:pt x="143745" y="95810"/>
                  <a:pt x="143724" y="95747"/>
                  <a:pt x="143724" y="95684"/>
                </a:cubicBezTo>
                <a:close/>
                <a:moveTo>
                  <a:pt x="168498" y="95977"/>
                </a:moveTo>
                <a:lnTo>
                  <a:pt x="175717" y="103196"/>
                </a:lnTo>
                <a:lnTo>
                  <a:pt x="156885" y="103196"/>
                </a:lnTo>
                <a:lnTo>
                  <a:pt x="138054" y="103196"/>
                </a:lnTo>
                <a:lnTo>
                  <a:pt x="143871" y="97379"/>
                </a:lnTo>
                <a:cubicBezTo>
                  <a:pt x="144164" y="97546"/>
                  <a:pt x="144520" y="97651"/>
                  <a:pt x="144875" y="97651"/>
                </a:cubicBezTo>
                <a:cubicBezTo>
                  <a:pt x="145984" y="97651"/>
                  <a:pt x="146863" y="96772"/>
                  <a:pt x="146863" y="95684"/>
                </a:cubicBezTo>
                <a:cubicBezTo>
                  <a:pt x="146863" y="95307"/>
                  <a:pt x="146758" y="94952"/>
                  <a:pt x="146591" y="94659"/>
                </a:cubicBezTo>
                <a:lnTo>
                  <a:pt x="149248" y="92002"/>
                </a:lnTo>
                <a:lnTo>
                  <a:pt x="156885" y="84364"/>
                </a:lnTo>
                <a:lnTo>
                  <a:pt x="162535" y="90014"/>
                </a:lnTo>
                <a:close/>
                <a:moveTo>
                  <a:pt x="168958" y="84197"/>
                </a:moveTo>
                <a:lnTo>
                  <a:pt x="179692" y="84197"/>
                </a:lnTo>
                <a:lnTo>
                  <a:pt x="174461" y="89428"/>
                </a:lnTo>
                <a:lnTo>
                  <a:pt x="168791" y="95077"/>
                </a:lnTo>
                <a:lnTo>
                  <a:pt x="163434" y="89721"/>
                </a:lnTo>
                <a:close/>
                <a:moveTo>
                  <a:pt x="168498" y="83465"/>
                </a:moveTo>
                <a:lnTo>
                  <a:pt x="163267" y="88696"/>
                </a:lnTo>
                <a:lnTo>
                  <a:pt x="163267" y="78234"/>
                </a:lnTo>
                <a:lnTo>
                  <a:pt x="173729" y="78234"/>
                </a:lnTo>
                <a:close/>
                <a:moveTo>
                  <a:pt x="186074" y="101626"/>
                </a:moveTo>
                <a:lnTo>
                  <a:pt x="181136" y="106564"/>
                </a:lnTo>
                <a:lnTo>
                  <a:pt x="181136" y="96688"/>
                </a:lnTo>
                <a:close/>
                <a:moveTo>
                  <a:pt x="181010" y="95370"/>
                </a:moveTo>
                <a:lnTo>
                  <a:pt x="175758" y="90139"/>
                </a:lnTo>
                <a:lnTo>
                  <a:pt x="197561" y="90139"/>
                </a:lnTo>
                <a:lnTo>
                  <a:pt x="186660" y="101041"/>
                </a:lnTo>
                <a:close/>
                <a:moveTo>
                  <a:pt x="179943" y="73254"/>
                </a:moveTo>
                <a:cubicBezTo>
                  <a:pt x="179943" y="72605"/>
                  <a:pt x="180466" y="72082"/>
                  <a:pt x="181115" y="72082"/>
                </a:cubicBezTo>
                <a:cubicBezTo>
                  <a:pt x="181764" y="72082"/>
                  <a:pt x="182287" y="72605"/>
                  <a:pt x="182287" y="73254"/>
                </a:cubicBezTo>
                <a:cubicBezTo>
                  <a:pt x="182287" y="73882"/>
                  <a:pt x="181764" y="74405"/>
                  <a:pt x="181115" y="74405"/>
                </a:cubicBezTo>
                <a:cubicBezTo>
                  <a:pt x="180466" y="74405"/>
                  <a:pt x="179943" y="73882"/>
                  <a:pt x="179943" y="73254"/>
                </a:cubicBezTo>
                <a:close/>
                <a:moveTo>
                  <a:pt x="153203" y="64215"/>
                </a:moveTo>
                <a:lnTo>
                  <a:pt x="157053" y="60365"/>
                </a:lnTo>
                <a:lnTo>
                  <a:pt x="167787" y="60365"/>
                </a:lnTo>
                <a:lnTo>
                  <a:pt x="168603" y="60365"/>
                </a:lnTo>
                <a:lnTo>
                  <a:pt x="174336" y="66328"/>
                </a:lnTo>
                <a:lnTo>
                  <a:pt x="174336" y="66328"/>
                </a:lnTo>
                <a:lnTo>
                  <a:pt x="174336" y="66328"/>
                </a:lnTo>
                <a:lnTo>
                  <a:pt x="179671" y="71852"/>
                </a:lnTo>
                <a:cubicBezTo>
                  <a:pt x="179315" y="72208"/>
                  <a:pt x="179085" y="72710"/>
                  <a:pt x="179085" y="73254"/>
                </a:cubicBezTo>
                <a:cubicBezTo>
                  <a:pt x="179085" y="74363"/>
                  <a:pt x="180006" y="75263"/>
                  <a:pt x="181115" y="75263"/>
                </a:cubicBezTo>
                <a:cubicBezTo>
                  <a:pt x="182224" y="75263"/>
                  <a:pt x="183144" y="74363"/>
                  <a:pt x="183144" y="73254"/>
                </a:cubicBezTo>
                <a:cubicBezTo>
                  <a:pt x="183144" y="72124"/>
                  <a:pt x="182224" y="71224"/>
                  <a:pt x="181115" y="71224"/>
                </a:cubicBezTo>
                <a:cubicBezTo>
                  <a:pt x="180864" y="71224"/>
                  <a:pt x="180613" y="71266"/>
                  <a:pt x="180383" y="71371"/>
                </a:cubicBezTo>
                <a:lnTo>
                  <a:pt x="175528" y="66328"/>
                </a:lnTo>
                <a:lnTo>
                  <a:pt x="192769" y="66328"/>
                </a:lnTo>
                <a:lnTo>
                  <a:pt x="192769" y="66328"/>
                </a:lnTo>
                <a:lnTo>
                  <a:pt x="197561" y="66328"/>
                </a:lnTo>
                <a:lnTo>
                  <a:pt x="192330" y="71559"/>
                </a:lnTo>
                <a:lnTo>
                  <a:pt x="186660" y="77209"/>
                </a:lnTo>
                <a:lnTo>
                  <a:pt x="186074" y="77815"/>
                </a:lnTo>
                <a:lnTo>
                  <a:pt x="180529" y="83339"/>
                </a:lnTo>
                <a:lnTo>
                  <a:pt x="169816" y="83339"/>
                </a:lnTo>
                <a:lnTo>
                  <a:pt x="175047" y="78108"/>
                </a:lnTo>
                <a:lnTo>
                  <a:pt x="175717" y="77397"/>
                </a:lnTo>
                <a:lnTo>
                  <a:pt x="163016" y="77397"/>
                </a:lnTo>
                <a:lnTo>
                  <a:pt x="157178" y="71559"/>
                </a:lnTo>
                <a:lnTo>
                  <a:pt x="151947" y="66328"/>
                </a:lnTo>
                <a:lnTo>
                  <a:pt x="151529" y="65910"/>
                </a:lnTo>
                <a:close/>
                <a:moveTo>
                  <a:pt x="156592" y="59654"/>
                </a:moveTo>
                <a:lnTo>
                  <a:pt x="153328" y="62897"/>
                </a:lnTo>
                <a:lnTo>
                  <a:pt x="153328" y="45091"/>
                </a:lnTo>
                <a:lnTo>
                  <a:pt x="162242" y="54004"/>
                </a:lnTo>
                <a:close/>
                <a:moveTo>
                  <a:pt x="162849" y="54590"/>
                </a:moveTo>
                <a:lnTo>
                  <a:pt x="167787" y="59528"/>
                </a:lnTo>
                <a:lnTo>
                  <a:pt x="157890" y="59528"/>
                </a:lnTo>
                <a:close/>
                <a:moveTo>
                  <a:pt x="168498" y="47748"/>
                </a:moveTo>
                <a:cubicBezTo>
                  <a:pt x="168477" y="47769"/>
                  <a:pt x="168456" y="47790"/>
                  <a:pt x="168456" y="47811"/>
                </a:cubicBezTo>
                <a:cubicBezTo>
                  <a:pt x="168435" y="47811"/>
                  <a:pt x="168435" y="47811"/>
                  <a:pt x="168435" y="47832"/>
                </a:cubicBezTo>
                <a:cubicBezTo>
                  <a:pt x="168435" y="47832"/>
                  <a:pt x="168414" y="47853"/>
                  <a:pt x="168414" y="47874"/>
                </a:cubicBezTo>
                <a:cubicBezTo>
                  <a:pt x="168414" y="47874"/>
                  <a:pt x="168414" y="47874"/>
                  <a:pt x="168393" y="47895"/>
                </a:cubicBezTo>
                <a:cubicBezTo>
                  <a:pt x="168393" y="47915"/>
                  <a:pt x="168393" y="47936"/>
                  <a:pt x="168393" y="47957"/>
                </a:cubicBezTo>
                <a:cubicBezTo>
                  <a:pt x="168393" y="47957"/>
                  <a:pt x="168372" y="47957"/>
                  <a:pt x="168372" y="47957"/>
                </a:cubicBezTo>
                <a:cubicBezTo>
                  <a:pt x="168372" y="47978"/>
                  <a:pt x="168372" y="48020"/>
                  <a:pt x="168372" y="48041"/>
                </a:cubicBezTo>
                <a:cubicBezTo>
                  <a:pt x="168372" y="48041"/>
                  <a:pt x="168372" y="48041"/>
                  <a:pt x="168372" y="48041"/>
                </a:cubicBezTo>
                <a:cubicBezTo>
                  <a:pt x="168372" y="48041"/>
                  <a:pt x="168372" y="48062"/>
                  <a:pt x="168372" y="48062"/>
                </a:cubicBezTo>
                <a:cubicBezTo>
                  <a:pt x="168372" y="48083"/>
                  <a:pt x="168372" y="48104"/>
                  <a:pt x="168372" y="48125"/>
                </a:cubicBezTo>
                <a:cubicBezTo>
                  <a:pt x="168372" y="48125"/>
                  <a:pt x="168372" y="48125"/>
                  <a:pt x="168393" y="48146"/>
                </a:cubicBezTo>
                <a:cubicBezTo>
                  <a:pt x="168393" y="48167"/>
                  <a:pt x="168393" y="48187"/>
                  <a:pt x="168414" y="48208"/>
                </a:cubicBezTo>
                <a:cubicBezTo>
                  <a:pt x="168414" y="48208"/>
                  <a:pt x="168414" y="48208"/>
                  <a:pt x="168414" y="48208"/>
                </a:cubicBezTo>
                <a:cubicBezTo>
                  <a:pt x="168414" y="48208"/>
                  <a:pt x="168414" y="48208"/>
                  <a:pt x="168414" y="48208"/>
                </a:cubicBezTo>
                <a:cubicBezTo>
                  <a:pt x="168414" y="48229"/>
                  <a:pt x="168435" y="48250"/>
                  <a:pt x="168435" y="48271"/>
                </a:cubicBezTo>
                <a:cubicBezTo>
                  <a:pt x="168435" y="48271"/>
                  <a:pt x="168456" y="48292"/>
                  <a:pt x="168456" y="48292"/>
                </a:cubicBezTo>
                <a:cubicBezTo>
                  <a:pt x="168456" y="48313"/>
                  <a:pt x="168477" y="48313"/>
                  <a:pt x="168477" y="48334"/>
                </a:cubicBezTo>
                <a:cubicBezTo>
                  <a:pt x="168498" y="48334"/>
                  <a:pt x="168498" y="48334"/>
                  <a:pt x="168498" y="48355"/>
                </a:cubicBezTo>
                <a:cubicBezTo>
                  <a:pt x="168519" y="48355"/>
                  <a:pt x="168540" y="48376"/>
                  <a:pt x="168561" y="48397"/>
                </a:cubicBezTo>
                <a:cubicBezTo>
                  <a:pt x="168561" y="48397"/>
                  <a:pt x="168561" y="48397"/>
                  <a:pt x="168561" y="48397"/>
                </a:cubicBezTo>
                <a:cubicBezTo>
                  <a:pt x="168582" y="48418"/>
                  <a:pt x="168603" y="48418"/>
                  <a:pt x="168624" y="48439"/>
                </a:cubicBezTo>
                <a:cubicBezTo>
                  <a:pt x="168624" y="48439"/>
                  <a:pt x="168644" y="48439"/>
                  <a:pt x="168644" y="48439"/>
                </a:cubicBezTo>
                <a:cubicBezTo>
                  <a:pt x="168665" y="48439"/>
                  <a:pt x="168686" y="48439"/>
                  <a:pt x="168686" y="48459"/>
                </a:cubicBezTo>
                <a:cubicBezTo>
                  <a:pt x="168707" y="48459"/>
                  <a:pt x="168707" y="48459"/>
                  <a:pt x="168728" y="48459"/>
                </a:cubicBezTo>
                <a:cubicBezTo>
                  <a:pt x="168749" y="48459"/>
                  <a:pt x="168770" y="48459"/>
                  <a:pt x="168791" y="48459"/>
                </a:cubicBezTo>
                <a:lnTo>
                  <a:pt x="180696" y="48459"/>
                </a:lnTo>
                <a:cubicBezTo>
                  <a:pt x="180738" y="48459"/>
                  <a:pt x="180759" y="48459"/>
                  <a:pt x="180780" y="48459"/>
                </a:cubicBezTo>
                <a:cubicBezTo>
                  <a:pt x="180801" y="48459"/>
                  <a:pt x="180822" y="48439"/>
                  <a:pt x="180843" y="48439"/>
                </a:cubicBezTo>
                <a:cubicBezTo>
                  <a:pt x="180843" y="48439"/>
                  <a:pt x="180864" y="48439"/>
                  <a:pt x="180864" y="48439"/>
                </a:cubicBezTo>
                <a:cubicBezTo>
                  <a:pt x="180885" y="48418"/>
                  <a:pt x="180906" y="48418"/>
                  <a:pt x="180927" y="48397"/>
                </a:cubicBezTo>
                <a:cubicBezTo>
                  <a:pt x="180927" y="48397"/>
                  <a:pt x="180927" y="48397"/>
                  <a:pt x="180947" y="48397"/>
                </a:cubicBezTo>
                <a:cubicBezTo>
                  <a:pt x="180968" y="48376"/>
                  <a:pt x="180989" y="48355"/>
                  <a:pt x="181010" y="48334"/>
                </a:cubicBezTo>
                <a:lnTo>
                  <a:pt x="186241" y="43103"/>
                </a:lnTo>
                <a:lnTo>
                  <a:pt x="186241" y="53586"/>
                </a:lnTo>
                <a:lnTo>
                  <a:pt x="174754" y="53586"/>
                </a:lnTo>
                <a:cubicBezTo>
                  <a:pt x="174733" y="53586"/>
                  <a:pt x="174691" y="53586"/>
                  <a:pt x="174670" y="53586"/>
                </a:cubicBezTo>
                <a:cubicBezTo>
                  <a:pt x="174670" y="53586"/>
                  <a:pt x="174670" y="53586"/>
                  <a:pt x="174670" y="53586"/>
                </a:cubicBezTo>
                <a:cubicBezTo>
                  <a:pt x="174670" y="53586"/>
                  <a:pt x="174649" y="53586"/>
                  <a:pt x="174649" y="53586"/>
                </a:cubicBezTo>
                <a:cubicBezTo>
                  <a:pt x="174629" y="53586"/>
                  <a:pt x="174629" y="53607"/>
                  <a:pt x="174608" y="53607"/>
                </a:cubicBezTo>
                <a:cubicBezTo>
                  <a:pt x="174608" y="53607"/>
                  <a:pt x="174587" y="53607"/>
                  <a:pt x="174587" y="53607"/>
                </a:cubicBezTo>
                <a:cubicBezTo>
                  <a:pt x="174587" y="53607"/>
                  <a:pt x="174587" y="53607"/>
                  <a:pt x="174587" y="53607"/>
                </a:cubicBezTo>
                <a:cubicBezTo>
                  <a:pt x="174566" y="53628"/>
                  <a:pt x="174545" y="53628"/>
                  <a:pt x="174524" y="53649"/>
                </a:cubicBezTo>
                <a:cubicBezTo>
                  <a:pt x="174524" y="53649"/>
                  <a:pt x="174524" y="53649"/>
                  <a:pt x="174524" y="53649"/>
                </a:cubicBezTo>
                <a:cubicBezTo>
                  <a:pt x="174524" y="53649"/>
                  <a:pt x="174524" y="53649"/>
                  <a:pt x="174524" y="53649"/>
                </a:cubicBezTo>
                <a:cubicBezTo>
                  <a:pt x="174524" y="53649"/>
                  <a:pt x="174503" y="53649"/>
                  <a:pt x="174503" y="53649"/>
                </a:cubicBezTo>
                <a:cubicBezTo>
                  <a:pt x="174482" y="53669"/>
                  <a:pt x="174482" y="53669"/>
                  <a:pt x="174461" y="53690"/>
                </a:cubicBezTo>
                <a:cubicBezTo>
                  <a:pt x="174461" y="53690"/>
                  <a:pt x="174461" y="53690"/>
                  <a:pt x="174461" y="53690"/>
                </a:cubicBezTo>
                <a:cubicBezTo>
                  <a:pt x="174461" y="53690"/>
                  <a:pt x="174461" y="53690"/>
                  <a:pt x="174461" y="53690"/>
                </a:cubicBezTo>
                <a:cubicBezTo>
                  <a:pt x="174461" y="53711"/>
                  <a:pt x="174440" y="53711"/>
                  <a:pt x="174440" y="53711"/>
                </a:cubicBezTo>
                <a:cubicBezTo>
                  <a:pt x="174440" y="53711"/>
                  <a:pt x="174440" y="53711"/>
                  <a:pt x="174440" y="53711"/>
                </a:cubicBezTo>
                <a:cubicBezTo>
                  <a:pt x="174440" y="53732"/>
                  <a:pt x="174419" y="53732"/>
                  <a:pt x="174419" y="53753"/>
                </a:cubicBezTo>
                <a:cubicBezTo>
                  <a:pt x="174398" y="53753"/>
                  <a:pt x="174398" y="53753"/>
                  <a:pt x="174398" y="53774"/>
                </a:cubicBezTo>
                <a:cubicBezTo>
                  <a:pt x="174398" y="53774"/>
                  <a:pt x="174398" y="53774"/>
                  <a:pt x="174398" y="53774"/>
                </a:cubicBezTo>
                <a:cubicBezTo>
                  <a:pt x="174377" y="53795"/>
                  <a:pt x="174377" y="53816"/>
                  <a:pt x="174357" y="53816"/>
                </a:cubicBezTo>
                <a:cubicBezTo>
                  <a:pt x="174357" y="53837"/>
                  <a:pt x="174357" y="53837"/>
                  <a:pt x="174357" y="53837"/>
                </a:cubicBezTo>
                <a:cubicBezTo>
                  <a:pt x="174357" y="53837"/>
                  <a:pt x="174357" y="53837"/>
                  <a:pt x="174357" y="53837"/>
                </a:cubicBezTo>
                <a:cubicBezTo>
                  <a:pt x="174357" y="53837"/>
                  <a:pt x="174357" y="53837"/>
                  <a:pt x="174357" y="53837"/>
                </a:cubicBezTo>
                <a:cubicBezTo>
                  <a:pt x="174357" y="53837"/>
                  <a:pt x="174357" y="53837"/>
                  <a:pt x="174357" y="53858"/>
                </a:cubicBezTo>
                <a:cubicBezTo>
                  <a:pt x="174357" y="53879"/>
                  <a:pt x="174336" y="53879"/>
                  <a:pt x="174336" y="53900"/>
                </a:cubicBezTo>
                <a:cubicBezTo>
                  <a:pt x="174336" y="53900"/>
                  <a:pt x="174336" y="53921"/>
                  <a:pt x="174336" y="53921"/>
                </a:cubicBezTo>
                <a:cubicBezTo>
                  <a:pt x="174336" y="53921"/>
                  <a:pt x="174336" y="53921"/>
                  <a:pt x="174336" y="53941"/>
                </a:cubicBezTo>
                <a:cubicBezTo>
                  <a:pt x="174336" y="53941"/>
                  <a:pt x="174336" y="53962"/>
                  <a:pt x="174336" y="53983"/>
                </a:cubicBezTo>
                <a:cubicBezTo>
                  <a:pt x="174336" y="53983"/>
                  <a:pt x="174336" y="53983"/>
                  <a:pt x="174336" y="54004"/>
                </a:cubicBezTo>
                <a:cubicBezTo>
                  <a:pt x="174336" y="54004"/>
                  <a:pt x="174336" y="54004"/>
                  <a:pt x="174336" y="54004"/>
                </a:cubicBezTo>
                <a:cubicBezTo>
                  <a:pt x="174336" y="54004"/>
                  <a:pt x="174336" y="54004"/>
                  <a:pt x="174336" y="54004"/>
                </a:cubicBezTo>
                <a:cubicBezTo>
                  <a:pt x="174336" y="54004"/>
                  <a:pt x="174336" y="54004"/>
                  <a:pt x="174336" y="54004"/>
                </a:cubicBezTo>
                <a:cubicBezTo>
                  <a:pt x="174336" y="54025"/>
                  <a:pt x="174336" y="54046"/>
                  <a:pt x="174336" y="54067"/>
                </a:cubicBezTo>
                <a:cubicBezTo>
                  <a:pt x="174336" y="54067"/>
                  <a:pt x="174336" y="54067"/>
                  <a:pt x="174336" y="54088"/>
                </a:cubicBezTo>
                <a:cubicBezTo>
                  <a:pt x="174336" y="54088"/>
                  <a:pt x="174336" y="54088"/>
                  <a:pt x="174336" y="54088"/>
                </a:cubicBezTo>
                <a:cubicBezTo>
                  <a:pt x="174336" y="54088"/>
                  <a:pt x="174336" y="54088"/>
                  <a:pt x="174336" y="54088"/>
                </a:cubicBezTo>
                <a:cubicBezTo>
                  <a:pt x="174336" y="54109"/>
                  <a:pt x="174357" y="54130"/>
                  <a:pt x="174357" y="54151"/>
                </a:cubicBezTo>
                <a:cubicBezTo>
                  <a:pt x="174357" y="54151"/>
                  <a:pt x="174357" y="54151"/>
                  <a:pt x="174357" y="54151"/>
                </a:cubicBezTo>
                <a:cubicBezTo>
                  <a:pt x="174357" y="54172"/>
                  <a:pt x="174357" y="54172"/>
                  <a:pt x="174377" y="54172"/>
                </a:cubicBezTo>
                <a:cubicBezTo>
                  <a:pt x="174377" y="54193"/>
                  <a:pt x="174377" y="54213"/>
                  <a:pt x="174398" y="54213"/>
                </a:cubicBezTo>
                <a:cubicBezTo>
                  <a:pt x="174398" y="54213"/>
                  <a:pt x="174398" y="54234"/>
                  <a:pt x="174398" y="54234"/>
                </a:cubicBezTo>
                <a:cubicBezTo>
                  <a:pt x="174398" y="54234"/>
                  <a:pt x="174398" y="54234"/>
                  <a:pt x="174398" y="54234"/>
                </a:cubicBezTo>
                <a:cubicBezTo>
                  <a:pt x="174419" y="54255"/>
                  <a:pt x="174440" y="54276"/>
                  <a:pt x="174461" y="54297"/>
                </a:cubicBezTo>
                <a:cubicBezTo>
                  <a:pt x="174461" y="54297"/>
                  <a:pt x="174461" y="54297"/>
                  <a:pt x="174461" y="54297"/>
                </a:cubicBezTo>
                <a:lnTo>
                  <a:pt x="179692" y="59528"/>
                </a:lnTo>
                <a:lnTo>
                  <a:pt x="180529" y="60365"/>
                </a:lnTo>
                <a:lnTo>
                  <a:pt x="185655" y="65491"/>
                </a:lnTo>
                <a:lnTo>
                  <a:pt x="185655" y="65491"/>
                </a:lnTo>
                <a:lnTo>
                  <a:pt x="174691" y="65470"/>
                </a:lnTo>
                <a:lnTo>
                  <a:pt x="169774" y="60365"/>
                </a:lnTo>
                <a:lnTo>
                  <a:pt x="168184" y="58754"/>
                </a:lnTo>
                <a:lnTo>
                  <a:pt x="163142" y="53690"/>
                </a:lnTo>
                <a:lnTo>
                  <a:pt x="153203" y="43773"/>
                </a:lnTo>
                <a:lnTo>
                  <a:pt x="151947" y="42517"/>
                </a:lnTo>
                <a:lnTo>
                  <a:pt x="173729" y="42517"/>
                </a:lnTo>
                <a:close/>
                <a:moveTo>
                  <a:pt x="175047" y="42392"/>
                </a:moveTo>
                <a:lnTo>
                  <a:pt x="180696" y="36742"/>
                </a:lnTo>
                <a:lnTo>
                  <a:pt x="184379" y="40404"/>
                </a:lnTo>
                <a:lnTo>
                  <a:pt x="186074" y="42099"/>
                </a:lnTo>
                <a:lnTo>
                  <a:pt x="180529" y="47623"/>
                </a:lnTo>
                <a:lnTo>
                  <a:pt x="169816" y="47623"/>
                </a:lnTo>
                <a:close/>
                <a:moveTo>
                  <a:pt x="176428" y="32474"/>
                </a:moveTo>
                <a:lnTo>
                  <a:pt x="180111" y="36135"/>
                </a:lnTo>
                <a:lnTo>
                  <a:pt x="174754" y="41492"/>
                </a:lnTo>
                <a:lnTo>
                  <a:pt x="169209" y="35968"/>
                </a:lnTo>
                <a:lnTo>
                  <a:pt x="169209" y="25255"/>
                </a:lnTo>
                <a:close/>
                <a:moveTo>
                  <a:pt x="184379" y="23937"/>
                </a:moveTo>
                <a:cubicBezTo>
                  <a:pt x="184379" y="23937"/>
                  <a:pt x="184379" y="23937"/>
                  <a:pt x="184379" y="23937"/>
                </a:cubicBezTo>
                <a:cubicBezTo>
                  <a:pt x="184379" y="23937"/>
                  <a:pt x="184379" y="23937"/>
                  <a:pt x="184379" y="23937"/>
                </a:cubicBezTo>
                <a:cubicBezTo>
                  <a:pt x="184358" y="23937"/>
                  <a:pt x="184358" y="23958"/>
                  <a:pt x="184358" y="23958"/>
                </a:cubicBezTo>
                <a:cubicBezTo>
                  <a:pt x="184358" y="23958"/>
                  <a:pt x="184337" y="23979"/>
                  <a:pt x="184337" y="23979"/>
                </a:cubicBezTo>
                <a:cubicBezTo>
                  <a:pt x="184337" y="23979"/>
                  <a:pt x="184337" y="23979"/>
                  <a:pt x="184337" y="24000"/>
                </a:cubicBezTo>
                <a:cubicBezTo>
                  <a:pt x="184337" y="24000"/>
                  <a:pt x="184337" y="24000"/>
                  <a:pt x="184316" y="24000"/>
                </a:cubicBezTo>
                <a:cubicBezTo>
                  <a:pt x="184316" y="24000"/>
                  <a:pt x="184316" y="24000"/>
                  <a:pt x="184316" y="24000"/>
                </a:cubicBezTo>
                <a:cubicBezTo>
                  <a:pt x="184316" y="24000"/>
                  <a:pt x="184316" y="24000"/>
                  <a:pt x="184316" y="24000"/>
                </a:cubicBezTo>
                <a:cubicBezTo>
                  <a:pt x="184316" y="24021"/>
                  <a:pt x="184316" y="24021"/>
                  <a:pt x="184316" y="24021"/>
                </a:cubicBezTo>
                <a:cubicBezTo>
                  <a:pt x="184295" y="24042"/>
                  <a:pt x="184295" y="24042"/>
                  <a:pt x="184295" y="24063"/>
                </a:cubicBezTo>
                <a:cubicBezTo>
                  <a:pt x="184295" y="24063"/>
                  <a:pt x="184295" y="24063"/>
                  <a:pt x="184295" y="24063"/>
                </a:cubicBezTo>
                <a:cubicBezTo>
                  <a:pt x="184295" y="24063"/>
                  <a:pt x="184295" y="24063"/>
                  <a:pt x="184295" y="24063"/>
                </a:cubicBezTo>
                <a:cubicBezTo>
                  <a:pt x="184295" y="24063"/>
                  <a:pt x="184295" y="24063"/>
                  <a:pt x="184295" y="24063"/>
                </a:cubicBezTo>
                <a:cubicBezTo>
                  <a:pt x="184295" y="24083"/>
                  <a:pt x="184274" y="24083"/>
                  <a:pt x="184274" y="24083"/>
                </a:cubicBezTo>
                <a:cubicBezTo>
                  <a:pt x="184274" y="24083"/>
                  <a:pt x="184274" y="24083"/>
                  <a:pt x="184274" y="24083"/>
                </a:cubicBezTo>
                <a:cubicBezTo>
                  <a:pt x="184274" y="24104"/>
                  <a:pt x="184274" y="24104"/>
                  <a:pt x="184274" y="24125"/>
                </a:cubicBezTo>
                <a:cubicBezTo>
                  <a:pt x="184274" y="24125"/>
                  <a:pt x="184274" y="24125"/>
                  <a:pt x="184274" y="24146"/>
                </a:cubicBezTo>
                <a:cubicBezTo>
                  <a:pt x="184274" y="24146"/>
                  <a:pt x="184253" y="24146"/>
                  <a:pt x="184253" y="24146"/>
                </a:cubicBezTo>
                <a:cubicBezTo>
                  <a:pt x="184253" y="24146"/>
                  <a:pt x="184253" y="24146"/>
                  <a:pt x="184253" y="24167"/>
                </a:cubicBezTo>
                <a:cubicBezTo>
                  <a:pt x="184253" y="24167"/>
                  <a:pt x="184253" y="24167"/>
                  <a:pt x="184253" y="24188"/>
                </a:cubicBezTo>
                <a:cubicBezTo>
                  <a:pt x="184253" y="24188"/>
                  <a:pt x="184253" y="24209"/>
                  <a:pt x="184253" y="24209"/>
                </a:cubicBezTo>
                <a:cubicBezTo>
                  <a:pt x="184253" y="24209"/>
                  <a:pt x="184253" y="24230"/>
                  <a:pt x="184253" y="24230"/>
                </a:cubicBezTo>
                <a:lnTo>
                  <a:pt x="184253" y="39086"/>
                </a:lnTo>
                <a:lnTo>
                  <a:pt x="181010" y="35843"/>
                </a:lnTo>
                <a:lnTo>
                  <a:pt x="177035" y="31867"/>
                </a:lnTo>
                <a:lnTo>
                  <a:pt x="169398" y="24230"/>
                </a:lnTo>
                <a:lnTo>
                  <a:pt x="176909" y="16718"/>
                </a:lnTo>
                <a:lnTo>
                  <a:pt x="191598" y="16718"/>
                </a:lnTo>
                <a:close/>
                <a:moveTo>
                  <a:pt x="198272" y="41785"/>
                </a:moveTo>
                <a:lnTo>
                  <a:pt x="192623" y="47455"/>
                </a:lnTo>
                <a:lnTo>
                  <a:pt x="186953" y="41785"/>
                </a:lnTo>
                <a:cubicBezTo>
                  <a:pt x="186953" y="41785"/>
                  <a:pt x="186953" y="41785"/>
                  <a:pt x="186953" y="41785"/>
                </a:cubicBezTo>
                <a:lnTo>
                  <a:pt x="185090" y="39923"/>
                </a:lnTo>
                <a:lnTo>
                  <a:pt x="185090" y="25255"/>
                </a:lnTo>
                <a:lnTo>
                  <a:pt x="199967" y="40111"/>
                </a:lnTo>
                <a:close/>
                <a:moveTo>
                  <a:pt x="199172" y="42099"/>
                </a:moveTo>
                <a:lnTo>
                  <a:pt x="200846" y="40404"/>
                </a:lnTo>
                <a:lnTo>
                  <a:pt x="208085" y="33185"/>
                </a:lnTo>
                <a:lnTo>
                  <a:pt x="208085" y="50991"/>
                </a:lnTo>
                <a:close/>
                <a:moveTo>
                  <a:pt x="192916" y="59654"/>
                </a:moveTo>
                <a:lnTo>
                  <a:pt x="187685" y="54423"/>
                </a:lnTo>
                <a:lnTo>
                  <a:pt x="198147" y="54423"/>
                </a:lnTo>
                <a:lnTo>
                  <a:pt x="198398" y="54423"/>
                </a:lnTo>
                <a:lnTo>
                  <a:pt x="203942" y="59947"/>
                </a:lnTo>
                <a:lnTo>
                  <a:pt x="199005" y="64885"/>
                </a:lnTo>
                <a:lnTo>
                  <a:pt x="198565" y="65303"/>
                </a:lnTo>
                <a:close/>
                <a:moveTo>
                  <a:pt x="187078" y="43103"/>
                </a:moveTo>
                <a:lnTo>
                  <a:pt x="192330" y="48334"/>
                </a:lnTo>
                <a:lnTo>
                  <a:pt x="197561" y="53586"/>
                </a:lnTo>
                <a:lnTo>
                  <a:pt x="187078" y="53586"/>
                </a:lnTo>
                <a:close/>
                <a:moveTo>
                  <a:pt x="191598" y="59528"/>
                </a:moveTo>
                <a:lnTo>
                  <a:pt x="192435" y="60365"/>
                </a:lnTo>
                <a:lnTo>
                  <a:pt x="197561" y="65491"/>
                </a:lnTo>
                <a:lnTo>
                  <a:pt x="186827" y="65491"/>
                </a:lnTo>
                <a:lnTo>
                  <a:pt x="181722" y="60365"/>
                </a:lnTo>
                <a:lnTo>
                  <a:pt x="180885" y="59528"/>
                </a:lnTo>
                <a:lnTo>
                  <a:pt x="175758" y="54423"/>
                </a:lnTo>
                <a:lnTo>
                  <a:pt x="186492" y="54423"/>
                </a:lnTo>
                <a:close/>
                <a:moveTo>
                  <a:pt x="210492" y="54590"/>
                </a:moveTo>
                <a:lnTo>
                  <a:pt x="215430" y="59528"/>
                </a:lnTo>
                <a:lnTo>
                  <a:pt x="205554" y="59528"/>
                </a:lnTo>
                <a:close/>
                <a:moveTo>
                  <a:pt x="204528" y="59361"/>
                </a:moveTo>
                <a:lnTo>
                  <a:pt x="198879" y="53690"/>
                </a:lnTo>
                <a:cubicBezTo>
                  <a:pt x="198879" y="53690"/>
                  <a:pt x="198879" y="53690"/>
                  <a:pt x="198879" y="53690"/>
                </a:cubicBezTo>
                <a:lnTo>
                  <a:pt x="193209" y="48041"/>
                </a:lnTo>
                <a:lnTo>
                  <a:pt x="198565" y="42685"/>
                </a:lnTo>
                <a:lnTo>
                  <a:pt x="208211" y="52309"/>
                </a:lnTo>
                <a:lnTo>
                  <a:pt x="209885" y="54004"/>
                </a:lnTo>
                <a:close/>
                <a:moveTo>
                  <a:pt x="144980" y="35550"/>
                </a:moveTo>
                <a:lnTo>
                  <a:pt x="140042" y="30612"/>
                </a:lnTo>
                <a:lnTo>
                  <a:pt x="149918" y="30612"/>
                </a:lnTo>
                <a:close/>
                <a:moveTo>
                  <a:pt x="151110" y="30612"/>
                </a:moveTo>
                <a:lnTo>
                  <a:pt x="161823" y="30612"/>
                </a:lnTo>
                <a:lnTo>
                  <a:pt x="150922" y="41492"/>
                </a:lnTo>
                <a:lnTo>
                  <a:pt x="145566" y="36135"/>
                </a:lnTo>
                <a:close/>
                <a:moveTo>
                  <a:pt x="114180" y="42517"/>
                </a:moveTo>
                <a:lnTo>
                  <a:pt x="112904" y="43773"/>
                </a:lnTo>
                <a:lnTo>
                  <a:pt x="102986" y="53690"/>
                </a:lnTo>
                <a:lnTo>
                  <a:pt x="95035" y="61641"/>
                </a:lnTo>
                <a:lnTo>
                  <a:pt x="91374" y="65303"/>
                </a:lnTo>
                <a:lnTo>
                  <a:pt x="80054" y="54004"/>
                </a:lnTo>
                <a:lnTo>
                  <a:pt x="91541" y="42517"/>
                </a:lnTo>
                <a:close/>
                <a:moveTo>
                  <a:pt x="101961" y="30193"/>
                </a:moveTo>
                <a:cubicBezTo>
                  <a:pt x="101961" y="30026"/>
                  <a:pt x="102003" y="29900"/>
                  <a:pt x="102045" y="29754"/>
                </a:cubicBezTo>
                <a:lnTo>
                  <a:pt x="102045" y="29754"/>
                </a:lnTo>
                <a:cubicBezTo>
                  <a:pt x="102045" y="29733"/>
                  <a:pt x="102066" y="29712"/>
                  <a:pt x="102087" y="29691"/>
                </a:cubicBezTo>
                <a:cubicBezTo>
                  <a:pt x="102087" y="29691"/>
                  <a:pt x="102087" y="29670"/>
                  <a:pt x="102087" y="29670"/>
                </a:cubicBezTo>
                <a:cubicBezTo>
                  <a:pt x="102128" y="29586"/>
                  <a:pt x="102191" y="29482"/>
                  <a:pt x="102254" y="29398"/>
                </a:cubicBezTo>
                <a:cubicBezTo>
                  <a:pt x="102275" y="29398"/>
                  <a:pt x="102275" y="29398"/>
                  <a:pt x="102275" y="29398"/>
                </a:cubicBezTo>
                <a:cubicBezTo>
                  <a:pt x="102296" y="29377"/>
                  <a:pt x="102317" y="29356"/>
                  <a:pt x="102317" y="29335"/>
                </a:cubicBezTo>
                <a:cubicBezTo>
                  <a:pt x="102338" y="29335"/>
                  <a:pt x="102338" y="29335"/>
                  <a:pt x="102359" y="29314"/>
                </a:cubicBezTo>
                <a:cubicBezTo>
                  <a:pt x="102379" y="29293"/>
                  <a:pt x="102400" y="29273"/>
                  <a:pt x="102442" y="29252"/>
                </a:cubicBezTo>
                <a:cubicBezTo>
                  <a:pt x="102442" y="29252"/>
                  <a:pt x="102463" y="29231"/>
                  <a:pt x="102463" y="29231"/>
                </a:cubicBezTo>
                <a:cubicBezTo>
                  <a:pt x="102484" y="29210"/>
                  <a:pt x="102505" y="29210"/>
                  <a:pt x="102505" y="29189"/>
                </a:cubicBezTo>
                <a:cubicBezTo>
                  <a:pt x="102526" y="29189"/>
                  <a:pt x="102547" y="29189"/>
                  <a:pt x="102547" y="29168"/>
                </a:cubicBezTo>
                <a:cubicBezTo>
                  <a:pt x="102568" y="29168"/>
                  <a:pt x="102589" y="29147"/>
                  <a:pt x="102589" y="29147"/>
                </a:cubicBezTo>
                <a:cubicBezTo>
                  <a:pt x="102610" y="29147"/>
                  <a:pt x="102631" y="29126"/>
                  <a:pt x="102651" y="29126"/>
                </a:cubicBezTo>
                <a:cubicBezTo>
                  <a:pt x="102651" y="29126"/>
                  <a:pt x="102672" y="29105"/>
                  <a:pt x="102693" y="29105"/>
                </a:cubicBezTo>
                <a:cubicBezTo>
                  <a:pt x="102714" y="29084"/>
                  <a:pt x="102756" y="29084"/>
                  <a:pt x="102777" y="29063"/>
                </a:cubicBezTo>
                <a:cubicBezTo>
                  <a:pt x="102777" y="29063"/>
                  <a:pt x="102798" y="29063"/>
                  <a:pt x="102798" y="29063"/>
                </a:cubicBezTo>
                <a:cubicBezTo>
                  <a:pt x="102819" y="29063"/>
                  <a:pt x="102861" y="29042"/>
                  <a:pt x="102882" y="29042"/>
                </a:cubicBezTo>
                <a:cubicBezTo>
                  <a:pt x="102882" y="29042"/>
                  <a:pt x="102903" y="29042"/>
                  <a:pt x="102923" y="29042"/>
                </a:cubicBezTo>
                <a:cubicBezTo>
                  <a:pt x="102944" y="29042"/>
                  <a:pt x="102965" y="29021"/>
                  <a:pt x="102986" y="29021"/>
                </a:cubicBezTo>
                <a:cubicBezTo>
                  <a:pt x="103007" y="29021"/>
                  <a:pt x="103007" y="29021"/>
                  <a:pt x="103028" y="29021"/>
                </a:cubicBezTo>
                <a:cubicBezTo>
                  <a:pt x="103049" y="29021"/>
                  <a:pt x="103091" y="29021"/>
                  <a:pt x="103133" y="29021"/>
                </a:cubicBezTo>
                <a:cubicBezTo>
                  <a:pt x="103175" y="29021"/>
                  <a:pt x="103196" y="29021"/>
                  <a:pt x="103237" y="29021"/>
                </a:cubicBezTo>
                <a:cubicBezTo>
                  <a:pt x="103258" y="29021"/>
                  <a:pt x="103258" y="29021"/>
                  <a:pt x="103279" y="29021"/>
                </a:cubicBezTo>
                <a:cubicBezTo>
                  <a:pt x="103300" y="29021"/>
                  <a:pt x="103321" y="29042"/>
                  <a:pt x="103342" y="29042"/>
                </a:cubicBezTo>
                <a:cubicBezTo>
                  <a:pt x="103363" y="29042"/>
                  <a:pt x="103363" y="29042"/>
                  <a:pt x="103384" y="29042"/>
                </a:cubicBezTo>
                <a:cubicBezTo>
                  <a:pt x="103405" y="29042"/>
                  <a:pt x="103426" y="29063"/>
                  <a:pt x="103447" y="29063"/>
                </a:cubicBezTo>
                <a:cubicBezTo>
                  <a:pt x="103468" y="29063"/>
                  <a:pt x="103468" y="29063"/>
                  <a:pt x="103488" y="29063"/>
                </a:cubicBezTo>
                <a:cubicBezTo>
                  <a:pt x="103509" y="29084"/>
                  <a:pt x="103551" y="29084"/>
                  <a:pt x="103572" y="29105"/>
                </a:cubicBezTo>
                <a:cubicBezTo>
                  <a:pt x="103593" y="29105"/>
                  <a:pt x="103593" y="29126"/>
                  <a:pt x="103614" y="29126"/>
                </a:cubicBezTo>
                <a:cubicBezTo>
                  <a:pt x="103635" y="29126"/>
                  <a:pt x="103635" y="29147"/>
                  <a:pt x="103656" y="29147"/>
                </a:cubicBezTo>
                <a:cubicBezTo>
                  <a:pt x="103677" y="29147"/>
                  <a:pt x="103698" y="29168"/>
                  <a:pt x="103698" y="29168"/>
                </a:cubicBezTo>
                <a:cubicBezTo>
                  <a:pt x="103719" y="29189"/>
                  <a:pt x="103740" y="29189"/>
                  <a:pt x="103740" y="29189"/>
                </a:cubicBezTo>
                <a:cubicBezTo>
                  <a:pt x="103760" y="29210"/>
                  <a:pt x="103781" y="29210"/>
                  <a:pt x="103781" y="29231"/>
                </a:cubicBezTo>
                <a:cubicBezTo>
                  <a:pt x="103802" y="29231"/>
                  <a:pt x="103802" y="29252"/>
                  <a:pt x="103823" y="29252"/>
                </a:cubicBezTo>
                <a:cubicBezTo>
                  <a:pt x="103844" y="29273"/>
                  <a:pt x="103886" y="29293"/>
                  <a:pt x="103907" y="29314"/>
                </a:cubicBezTo>
                <a:cubicBezTo>
                  <a:pt x="103907" y="29335"/>
                  <a:pt x="103928" y="29335"/>
                  <a:pt x="103928" y="29335"/>
                </a:cubicBezTo>
                <a:cubicBezTo>
                  <a:pt x="103949" y="29356"/>
                  <a:pt x="103970" y="29377"/>
                  <a:pt x="103970" y="29398"/>
                </a:cubicBezTo>
                <a:cubicBezTo>
                  <a:pt x="103991" y="29398"/>
                  <a:pt x="103991" y="29398"/>
                  <a:pt x="103991" y="29398"/>
                </a:cubicBezTo>
                <a:cubicBezTo>
                  <a:pt x="104074" y="29482"/>
                  <a:pt x="104137" y="29586"/>
                  <a:pt x="104179" y="29670"/>
                </a:cubicBezTo>
                <a:cubicBezTo>
                  <a:pt x="104179" y="29670"/>
                  <a:pt x="104179" y="29691"/>
                  <a:pt x="104179" y="29691"/>
                </a:cubicBezTo>
                <a:cubicBezTo>
                  <a:pt x="104200" y="29712"/>
                  <a:pt x="104200" y="29733"/>
                  <a:pt x="104221" y="29754"/>
                </a:cubicBezTo>
                <a:lnTo>
                  <a:pt x="104221" y="29754"/>
                </a:lnTo>
                <a:cubicBezTo>
                  <a:pt x="104263" y="29900"/>
                  <a:pt x="104304" y="30026"/>
                  <a:pt x="104304" y="30193"/>
                </a:cubicBezTo>
                <a:cubicBezTo>
                  <a:pt x="104304" y="30361"/>
                  <a:pt x="104263" y="30528"/>
                  <a:pt x="104179" y="30674"/>
                </a:cubicBezTo>
                <a:cubicBezTo>
                  <a:pt x="104179" y="30674"/>
                  <a:pt x="104179" y="30695"/>
                  <a:pt x="104179" y="30695"/>
                </a:cubicBezTo>
                <a:cubicBezTo>
                  <a:pt x="104137" y="30779"/>
                  <a:pt x="104074" y="30884"/>
                  <a:pt x="103991" y="30967"/>
                </a:cubicBezTo>
                <a:cubicBezTo>
                  <a:pt x="103991" y="30967"/>
                  <a:pt x="103991" y="30967"/>
                  <a:pt x="103970" y="30967"/>
                </a:cubicBezTo>
                <a:cubicBezTo>
                  <a:pt x="103970" y="30988"/>
                  <a:pt x="103949" y="31009"/>
                  <a:pt x="103928" y="31030"/>
                </a:cubicBezTo>
                <a:cubicBezTo>
                  <a:pt x="103928" y="31030"/>
                  <a:pt x="103928" y="31030"/>
                  <a:pt x="103907" y="31051"/>
                </a:cubicBezTo>
                <a:cubicBezTo>
                  <a:pt x="103886" y="31072"/>
                  <a:pt x="103844" y="31093"/>
                  <a:pt x="103823" y="31114"/>
                </a:cubicBezTo>
                <a:cubicBezTo>
                  <a:pt x="103802" y="31135"/>
                  <a:pt x="103802" y="31135"/>
                  <a:pt x="103781" y="31135"/>
                </a:cubicBezTo>
                <a:cubicBezTo>
                  <a:pt x="103781" y="31156"/>
                  <a:pt x="103760" y="31156"/>
                  <a:pt x="103740" y="31177"/>
                </a:cubicBezTo>
                <a:cubicBezTo>
                  <a:pt x="103740" y="31177"/>
                  <a:pt x="103719" y="31177"/>
                  <a:pt x="103698" y="31198"/>
                </a:cubicBezTo>
                <a:cubicBezTo>
                  <a:pt x="103698" y="31198"/>
                  <a:pt x="103677" y="31218"/>
                  <a:pt x="103656" y="31218"/>
                </a:cubicBezTo>
                <a:cubicBezTo>
                  <a:pt x="103656" y="31218"/>
                  <a:pt x="103635" y="31239"/>
                  <a:pt x="103614" y="31239"/>
                </a:cubicBezTo>
                <a:cubicBezTo>
                  <a:pt x="103593" y="31239"/>
                  <a:pt x="103593" y="31260"/>
                  <a:pt x="103572" y="31260"/>
                </a:cubicBezTo>
                <a:cubicBezTo>
                  <a:pt x="103551" y="31281"/>
                  <a:pt x="103509" y="31281"/>
                  <a:pt x="103488" y="31302"/>
                </a:cubicBezTo>
                <a:cubicBezTo>
                  <a:pt x="103468" y="31302"/>
                  <a:pt x="103468" y="31302"/>
                  <a:pt x="103447" y="31302"/>
                </a:cubicBezTo>
                <a:cubicBezTo>
                  <a:pt x="103426" y="31302"/>
                  <a:pt x="103405" y="31323"/>
                  <a:pt x="103384" y="31323"/>
                </a:cubicBezTo>
                <a:cubicBezTo>
                  <a:pt x="103363" y="31323"/>
                  <a:pt x="103363" y="31323"/>
                  <a:pt x="103342" y="31323"/>
                </a:cubicBezTo>
                <a:cubicBezTo>
                  <a:pt x="103321" y="31323"/>
                  <a:pt x="103300" y="31344"/>
                  <a:pt x="103279" y="31344"/>
                </a:cubicBezTo>
                <a:cubicBezTo>
                  <a:pt x="103258" y="31344"/>
                  <a:pt x="103258" y="31344"/>
                  <a:pt x="103237" y="31344"/>
                </a:cubicBezTo>
                <a:cubicBezTo>
                  <a:pt x="103196" y="31344"/>
                  <a:pt x="103175" y="31344"/>
                  <a:pt x="103133" y="31344"/>
                </a:cubicBezTo>
                <a:cubicBezTo>
                  <a:pt x="103091" y="31344"/>
                  <a:pt x="103049" y="31344"/>
                  <a:pt x="103028" y="31344"/>
                </a:cubicBezTo>
                <a:cubicBezTo>
                  <a:pt x="103007" y="31344"/>
                  <a:pt x="102986" y="31344"/>
                  <a:pt x="102986" y="31344"/>
                </a:cubicBezTo>
                <a:cubicBezTo>
                  <a:pt x="102965" y="31344"/>
                  <a:pt x="102944" y="31323"/>
                  <a:pt x="102923" y="31323"/>
                </a:cubicBezTo>
                <a:cubicBezTo>
                  <a:pt x="102903" y="31323"/>
                  <a:pt x="102882" y="31323"/>
                  <a:pt x="102861" y="31323"/>
                </a:cubicBezTo>
                <a:cubicBezTo>
                  <a:pt x="102861" y="31323"/>
                  <a:pt x="102840" y="31302"/>
                  <a:pt x="102819" y="31302"/>
                </a:cubicBezTo>
                <a:cubicBezTo>
                  <a:pt x="102798" y="31302"/>
                  <a:pt x="102798" y="31302"/>
                  <a:pt x="102777" y="31281"/>
                </a:cubicBezTo>
                <a:lnTo>
                  <a:pt x="102777" y="31281"/>
                </a:lnTo>
                <a:cubicBezTo>
                  <a:pt x="102463" y="31198"/>
                  <a:pt x="102212" y="30967"/>
                  <a:pt x="102087" y="30695"/>
                </a:cubicBezTo>
                <a:cubicBezTo>
                  <a:pt x="102087" y="30695"/>
                  <a:pt x="102087" y="30674"/>
                  <a:pt x="102066" y="30674"/>
                </a:cubicBezTo>
                <a:cubicBezTo>
                  <a:pt x="102003" y="30528"/>
                  <a:pt x="101961" y="30361"/>
                  <a:pt x="101961" y="30193"/>
                </a:cubicBezTo>
                <a:close/>
                <a:moveTo>
                  <a:pt x="102128" y="31930"/>
                </a:moveTo>
                <a:cubicBezTo>
                  <a:pt x="102421" y="32097"/>
                  <a:pt x="102756" y="32202"/>
                  <a:pt x="103133" y="32202"/>
                </a:cubicBezTo>
                <a:cubicBezTo>
                  <a:pt x="104095" y="32202"/>
                  <a:pt x="104911" y="31511"/>
                  <a:pt x="105100" y="30612"/>
                </a:cubicBezTo>
                <a:lnTo>
                  <a:pt x="126086" y="30612"/>
                </a:lnTo>
                <a:lnTo>
                  <a:pt x="122843" y="33855"/>
                </a:lnTo>
                <a:lnTo>
                  <a:pt x="115017" y="41659"/>
                </a:lnTo>
                <a:lnTo>
                  <a:pt x="92378" y="41659"/>
                </a:lnTo>
                <a:close/>
                <a:moveTo>
                  <a:pt x="67960" y="43103"/>
                </a:moveTo>
                <a:lnTo>
                  <a:pt x="72898" y="48041"/>
                </a:lnTo>
                <a:lnTo>
                  <a:pt x="67960" y="52979"/>
                </a:lnTo>
                <a:close/>
                <a:moveTo>
                  <a:pt x="73086" y="49066"/>
                </a:moveTo>
                <a:lnTo>
                  <a:pt x="73086" y="65868"/>
                </a:lnTo>
                <a:cubicBezTo>
                  <a:pt x="72187" y="66056"/>
                  <a:pt x="71517" y="66851"/>
                  <a:pt x="71517" y="67793"/>
                </a:cubicBezTo>
                <a:cubicBezTo>
                  <a:pt x="71517" y="68902"/>
                  <a:pt x="72417" y="69781"/>
                  <a:pt x="73505" y="69781"/>
                </a:cubicBezTo>
                <a:cubicBezTo>
                  <a:pt x="74426" y="69781"/>
                  <a:pt x="75200" y="69153"/>
                  <a:pt x="75430" y="68316"/>
                </a:cubicBezTo>
                <a:lnTo>
                  <a:pt x="93173" y="68316"/>
                </a:lnTo>
                <a:lnTo>
                  <a:pt x="95035" y="70178"/>
                </a:lnTo>
                <a:cubicBezTo>
                  <a:pt x="95035" y="70178"/>
                  <a:pt x="95035" y="70178"/>
                  <a:pt x="95035" y="70178"/>
                </a:cubicBezTo>
                <a:cubicBezTo>
                  <a:pt x="95056" y="70199"/>
                  <a:pt x="95077" y="70199"/>
                  <a:pt x="95098" y="70220"/>
                </a:cubicBezTo>
                <a:cubicBezTo>
                  <a:pt x="95098" y="70220"/>
                  <a:pt x="95119" y="70220"/>
                  <a:pt x="95119" y="70220"/>
                </a:cubicBezTo>
                <a:cubicBezTo>
                  <a:pt x="95140" y="70241"/>
                  <a:pt x="95140" y="70241"/>
                  <a:pt x="95161" y="70262"/>
                </a:cubicBezTo>
                <a:cubicBezTo>
                  <a:pt x="95161" y="70262"/>
                  <a:pt x="95182" y="70262"/>
                  <a:pt x="95182" y="70262"/>
                </a:cubicBezTo>
                <a:cubicBezTo>
                  <a:pt x="95203" y="70283"/>
                  <a:pt x="95224" y="70283"/>
                  <a:pt x="95245" y="70283"/>
                </a:cubicBezTo>
                <a:cubicBezTo>
                  <a:pt x="95245" y="70283"/>
                  <a:pt x="95245" y="70283"/>
                  <a:pt x="95265" y="70283"/>
                </a:cubicBezTo>
                <a:cubicBezTo>
                  <a:pt x="95286" y="70283"/>
                  <a:pt x="95307" y="70304"/>
                  <a:pt x="95328" y="70304"/>
                </a:cubicBezTo>
                <a:cubicBezTo>
                  <a:pt x="95328" y="70304"/>
                  <a:pt x="95328" y="70304"/>
                  <a:pt x="95349" y="70304"/>
                </a:cubicBezTo>
                <a:lnTo>
                  <a:pt x="103279" y="70304"/>
                </a:lnTo>
                <a:cubicBezTo>
                  <a:pt x="103384" y="70304"/>
                  <a:pt x="103509" y="70241"/>
                  <a:pt x="103572" y="70178"/>
                </a:cubicBezTo>
                <a:cubicBezTo>
                  <a:pt x="103656" y="70095"/>
                  <a:pt x="103698" y="69990"/>
                  <a:pt x="103698" y="69864"/>
                </a:cubicBezTo>
                <a:lnTo>
                  <a:pt x="103698" y="62353"/>
                </a:lnTo>
                <a:lnTo>
                  <a:pt x="104304" y="62353"/>
                </a:lnTo>
                <a:lnTo>
                  <a:pt x="111042" y="62353"/>
                </a:lnTo>
                <a:lnTo>
                  <a:pt x="114180" y="65491"/>
                </a:lnTo>
                <a:lnTo>
                  <a:pt x="114599" y="65910"/>
                </a:lnTo>
                <a:lnTo>
                  <a:pt x="107066" y="73421"/>
                </a:lnTo>
                <a:lnTo>
                  <a:pt x="102965" y="77397"/>
                </a:lnTo>
                <a:lnTo>
                  <a:pt x="83423" y="77397"/>
                </a:lnTo>
                <a:lnTo>
                  <a:pt x="64006" y="77397"/>
                </a:lnTo>
                <a:lnTo>
                  <a:pt x="64006" y="58147"/>
                </a:lnTo>
                <a:lnTo>
                  <a:pt x="67835" y="54297"/>
                </a:lnTo>
                <a:close/>
                <a:moveTo>
                  <a:pt x="38793" y="47623"/>
                </a:moveTo>
                <a:lnTo>
                  <a:pt x="49255" y="37161"/>
                </a:lnTo>
                <a:lnTo>
                  <a:pt x="49255" y="47623"/>
                </a:lnTo>
                <a:close/>
                <a:moveTo>
                  <a:pt x="49506" y="48459"/>
                </a:moveTo>
                <a:lnTo>
                  <a:pt x="54611" y="53586"/>
                </a:lnTo>
                <a:lnTo>
                  <a:pt x="43898" y="53586"/>
                </a:lnTo>
                <a:lnTo>
                  <a:pt x="38793" y="48459"/>
                </a:lnTo>
                <a:close/>
                <a:moveTo>
                  <a:pt x="25862" y="60553"/>
                </a:moveTo>
                <a:lnTo>
                  <a:pt x="27536" y="62227"/>
                </a:lnTo>
                <a:cubicBezTo>
                  <a:pt x="27536" y="62227"/>
                  <a:pt x="27536" y="62227"/>
                  <a:pt x="27536" y="62227"/>
                </a:cubicBezTo>
                <a:lnTo>
                  <a:pt x="31511" y="66203"/>
                </a:lnTo>
                <a:lnTo>
                  <a:pt x="35487" y="70178"/>
                </a:lnTo>
                <a:lnTo>
                  <a:pt x="36742" y="71434"/>
                </a:lnTo>
                <a:lnTo>
                  <a:pt x="25862" y="71434"/>
                </a:lnTo>
                <a:lnTo>
                  <a:pt x="14961" y="71434"/>
                </a:lnTo>
                <a:close/>
                <a:moveTo>
                  <a:pt x="14961" y="59528"/>
                </a:moveTo>
                <a:lnTo>
                  <a:pt x="19899" y="54590"/>
                </a:lnTo>
                <a:lnTo>
                  <a:pt x="24837" y="59528"/>
                </a:lnTo>
                <a:close/>
                <a:moveTo>
                  <a:pt x="62185" y="202834"/>
                </a:moveTo>
                <a:lnTo>
                  <a:pt x="65868" y="199172"/>
                </a:lnTo>
                <a:lnTo>
                  <a:pt x="67123" y="197896"/>
                </a:lnTo>
                <a:lnTo>
                  <a:pt x="67123" y="207772"/>
                </a:lnTo>
                <a:close/>
                <a:moveTo>
                  <a:pt x="3223" y="119349"/>
                </a:moveTo>
                <a:cubicBezTo>
                  <a:pt x="3223" y="119976"/>
                  <a:pt x="2700" y="120499"/>
                  <a:pt x="2072" y="120499"/>
                </a:cubicBezTo>
                <a:cubicBezTo>
                  <a:pt x="1423" y="120499"/>
                  <a:pt x="900" y="119976"/>
                  <a:pt x="900" y="119349"/>
                </a:cubicBezTo>
                <a:cubicBezTo>
                  <a:pt x="900" y="118700"/>
                  <a:pt x="1423" y="118177"/>
                  <a:pt x="2072" y="118177"/>
                </a:cubicBezTo>
                <a:cubicBezTo>
                  <a:pt x="2700" y="118177"/>
                  <a:pt x="3223" y="118700"/>
                  <a:pt x="3223" y="119349"/>
                </a:cubicBezTo>
                <a:close/>
                <a:moveTo>
                  <a:pt x="2030" y="61955"/>
                </a:moveTo>
                <a:cubicBezTo>
                  <a:pt x="2993" y="61955"/>
                  <a:pt x="3809" y="61265"/>
                  <a:pt x="3997" y="60365"/>
                </a:cubicBezTo>
                <a:lnTo>
                  <a:pt x="13936" y="60365"/>
                </a:lnTo>
                <a:lnTo>
                  <a:pt x="24837" y="60365"/>
                </a:lnTo>
                <a:lnTo>
                  <a:pt x="13643" y="71559"/>
                </a:lnTo>
                <a:lnTo>
                  <a:pt x="7679" y="77522"/>
                </a:lnTo>
                <a:cubicBezTo>
                  <a:pt x="7533" y="77669"/>
                  <a:pt x="7533" y="77941"/>
                  <a:pt x="7679" y="78108"/>
                </a:cubicBezTo>
                <a:lnTo>
                  <a:pt x="13350" y="83758"/>
                </a:lnTo>
                <a:lnTo>
                  <a:pt x="1737" y="95370"/>
                </a:lnTo>
                <a:cubicBezTo>
                  <a:pt x="1716" y="95391"/>
                  <a:pt x="1695" y="95412"/>
                  <a:pt x="1695" y="95433"/>
                </a:cubicBezTo>
                <a:cubicBezTo>
                  <a:pt x="1674" y="95433"/>
                  <a:pt x="1674" y="95454"/>
                  <a:pt x="1674" y="95454"/>
                </a:cubicBezTo>
                <a:cubicBezTo>
                  <a:pt x="1674" y="95475"/>
                  <a:pt x="1653" y="95475"/>
                  <a:pt x="1653" y="95496"/>
                </a:cubicBezTo>
                <a:cubicBezTo>
                  <a:pt x="1653" y="95496"/>
                  <a:pt x="1653" y="95517"/>
                  <a:pt x="1633" y="95517"/>
                </a:cubicBezTo>
                <a:cubicBezTo>
                  <a:pt x="1633" y="95538"/>
                  <a:pt x="1633" y="95559"/>
                  <a:pt x="1612" y="95579"/>
                </a:cubicBezTo>
                <a:cubicBezTo>
                  <a:pt x="1612" y="95579"/>
                  <a:pt x="1612" y="95579"/>
                  <a:pt x="1612" y="95579"/>
                </a:cubicBezTo>
                <a:cubicBezTo>
                  <a:pt x="1612" y="95621"/>
                  <a:pt x="1612" y="95642"/>
                  <a:pt x="1612" y="95663"/>
                </a:cubicBezTo>
                <a:cubicBezTo>
                  <a:pt x="1612" y="95663"/>
                  <a:pt x="1612" y="95663"/>
                  <a:pt x="1612" y="95663"/>
                </a:cubicBezTo>
                <a:lnTo>
                  <a:pt x="1612" y="117382"/>
                </a:lnTo>
                <a:cubicBezTo>
                  <a:pt x="712" y="117591"/>
                  <a:pt x="21" y="118386"/>
                  <a:pt x="42" y="119370"/>
                </a:cubicBezTo>
                <a:cubicBezTo>
                  <a:pt x="42" y="120416"/>
                  <a:pt x="900" y="121295"/>
                  <a:pt x="1946" y="121357"/>
                </a:cubicBezTo>
                <a:cubicBezTo>
                  <a:pt x="3118" y="121420"/>
                  <a:pt x="4081" y="120499"/>
                  <a:pt x="4081" y="119349"/>
                </a:cubicBezTo>
                <a:cubicBezTo>
                  <a:pt x="4081" y="118365"/>
                  <a:pt x="3390" y="117549"/>
                  <a:pt x="2449" y="117361"/>
                </a:cubicBezTo>
                <a:lnTo>
                  <a:pt x="2449" y="96103"/>
                </a:lnTo>
                <a:lnTo>
                  <a:pt x="25674" y="96103"/>
                </a:lnTo>
                <a:lnTo>
                  <a:pt x="30800" y="101208"/>
                </a:lnTo>
                <a:lnTo>
                  <a:pt x="21887" y="101208"/>
                </a:lnTo>
                <a:cubicBezTo>
                  <a:pt x="21698" y="100287"/>
                  <a:pt x="20882" y="99597"/>
                  <a:pt x="19899" y="99597"/>
                </a:cubicBezTo>
                <a:cubicBezTo>
                  <a:pt x="18790" y="99597"/>
                  <a:pt x="17869" y="100497"/>
                  <a:pt x="17869" y="101626"/>
                </a:cubicBezTo>
                <a:cubicBezTo>
                  <a:pt x="17869" y="102024"/>
                  <a:pt x="17995" y="102401"/>
                  <a:pt x="18204" y="102714"/>
                </a:cubicBezTo>
                <a:lnTo>
                  <a:pt x="7700" y="113239"/>
                </a:lnTo>
                <a:cubicBezTo>
                  <a:pt x="7533" y="113406"/>
                  <a:pt x="7533" y="113657"/>
                  <a:pt x="7700" y="113825"/>
                </a:cubicBezTo>
                <a:lnTo>
                  <a:pt x="18874" y="125019"/>
                </a:lnTo>
                <a:lnTo>
                  <a:pt x="7993" y="125019"/>
                </a:lnTo>
                <a:cubicBezTo>
                  <a:pt x="7972" y="125019"/>
                  <a:pt x="7972" y="125019"/>
                  <a:pt x="7972" y="125019"/>
                </a:cubicBezTo>
                <a:cubicBezTo>
                  <a:pt x="7951" y="125019"/>
                  <a:pt x="7951" y="125019"/>
                  <a:pt x="7930" y="125019"/>
                </a:cubicBezTo>
                <a:cubicBezTo>
                  <a:pt x="7930" y="125019"/>
                  <a:pt x="7910" y="125019"/>
                  <a:pt x="7910" y="125019"/>
                </a:cubicBezTo>
                <a:cubicBezTo>
                  <a:pt x="7889" y="125040"/>
                  <a:pt x="7889" y="125040"/>
                  <a:pt x="7868" y="125040"/>
                </a:cubicBezTo>
                <a:cubicBezTo>
                  <a:pt x="7868" y="125040"/>
                  <a:pt x="7847" y="125040"/>
                  <a:pt x="7847" y="125040"/>
                </a:cubicBezTo>
                <a:cubicBezTo>
                  <a:pt x="7847" y="125040"/>
                  <a:pt x="7826" y="125040"/>
                  <a:pt x="7826" y="125061"/>
                </a:cubicBezTo>
                <a:cubicBezTo>
                  <a:pt x="7826" y="125061"/>
                  <a:pt x="7826" y="125061"/>
                  <a:pt x="7826" y="125061"/>
                </a:cubicBezTo>
                <a:cubicBezTo>
                  <a:pt x="7805" y="125061"/>
                  <a:pt x="7805" y="125061"/>
                  <a:pt x="7784" y="125082"/>
                </a:cubicBezTo>
                <a:cubicBezTo>
                  <a:pt x="7784" y="125082"/>
                  <a:pt x="7763" y="125082"/>
                  <a:pt x="7763" y="125082"/>
                </a:cubicBezTo>
                <a:cubicBezTo>
                  <a:pt x="7763" y="125082"/>
                  <a:pt x="7742" y="125103"/>
                  <a:pt x="7742" y="125103"/>
                </a:cubicBezTo>
                <a:cubicBezTo>
                  <a:pt x="7721" y="125103"/>
                  <a:pt x="7721" y="125124"/>
                  <a:pt x="7721" y="125124"/>
                </a:cubicBezTo>
                <a:cubicBezTo>
                  <a:pt x="7700" y="125124"/>
                  <a:pt x="7700" y="125145"/>
                  <a:pt x="7700" y="125145"/>
                </a:cubicBezTo>
                <a:cubicBezTo>
                  <a:pt x="7679" y="125145"/>
                  <a:pt x="7679" y="125165"/>
                  <a:pt x="7679" y="125165"/>
                </a:cubicBezTo>
                <a:cubicBezTo>
                  <a:pt x="7658" y="125165"/>
                  <a:pt x="7658" y="125186"/>
                  <a:pt x="7658" y="125186"/>
                </a:cubicBezTo>
                <a:cubicBezTo>
                  <a:pt x="7638" y="125207"/>
                  <a:pt x="7638" y="125207"/>
                  <a:pt x="7638" y="125207"/>
                </a:cubicBezTo>
                <a:cubicBezTo>
                  <a:pt x="7638" y="125228"/>
                  <a:pt x="7617" y="125228"/>
                  <a:pt x="7617" y="125249"/>
                </a:cubicBezTo>
                <a:cubicBezTo>
                  <a:pt x="7617" y="125249"/>
                  <a:pt x="7617" y="125270"/>
                  <a:pt x="7596" y="125270"/>
                </a:cubicBezTo>
                <a:cubicBezTo>
                  <a:pt x="7596" y="125270"/>
                  <a:pt x="7596" y="125270"/>
                  <a:pt x="7596" y="125270"/>
                </a:cubicBezTo>
                <a:cubicBezTo>
                  <a:pt x="7596" y="125291"/>
                  <a:pt x="7596" y="125291"/>
                  <a:pt x="7596" y="125291"/>
                </a:cubicBezTo>
                <a:cubicBezTo>
                  <a:pt x="7596" y="125312"/>
                  <a:pt x="7596" y="125312"/>
                  <a:pt x="7575" y="125333"/>
                </a:cubicBezTo>
                <a:cubicBezTo>
                  <a:pt x="7575" y="125333"/>
                  <a:pt x="7575" y="125354"/>
                  <a:pt x="7575" y="125354"/>
                </a:cubicBezTo>
                <a:cubicBezTo>
                  <a:pt x="7575" y="125375"/>
                  <a:pt x="7575" y="125375"/>
                  <a:pt x="7575" y="125396"/>
                </a:cubicBezTo>
                <a:cubicBezTo>
                  <a:pt x="7575" y="125396"/>
                  <a:pt x="7575" y="125417"/>
                  <a:pt x="7575" y="125417"/>
                </a:cubicBezTo>
                <a:cubicBezTo>
                  <a:pt x="7575" y="125437"/>
                  <a:pt x="7575" y="125437"/>
                  <a:pt x="7575" y="125437"/>
                </a:cubicBezTo>
                <a:lnTo>
                  <a:pt x="7575" y="137343"/>
                </a:lnTo>
                <a:cubicBezTo>
                  <a:pt x="7575" y="137469"/>
                  <a:pt x="7617" y="137573"/>
                  <a:pt x="7700" y="137636"/>
                </a:cubicBezTo>
                <a:lnTo>
                  <a:pt x="13643" y="143599"/>
                </a:lnTo>
                <a:cubicBezTo>
                  <a:pt x="13810" y="143767"/>
                  <a:pt x="14082" y="143767"/>
                  <a:pt x="14249" y="143599"/>
                </a:cubicBezTo>
                <a:lnTo>
                  <a:pt x="20192" y="137657"/>
                </a:lnTo>
                <a:lnTo>
                  <a:pt x="25862" y="131987"/>
                </a:lnTo>
                <a:lnTo>
                  <a:pt x="31218" y="137343"/>
                </a:lnTo>
                <a:lnTo>
                  <a:pt x="25548" y="143013"/>
                </a:lnTo>
                <a:cubicBezTo>
                  <a:pt x="25402" y="143160"/>
                  <a:pt x="25402" y="143432"/>
                  <a:pt x="25548" y="143599"/>
                </a:cubicBezTo>
                <a:lnTo>
                  <a:pt x="31511" y="149562"/>
                </a:lnTo>
                <a:lnTo>
                  <a:pt x="37182" y="155212"/>
                </a:lnTo>
                <a:lnTo>
                  <a:pt x="31511" y="160861"/>
                </a:lnTo>
                <a:cubicBezTo>
                  <a:pt x="31365" y="161008"/>
                  <a:pt x="31344" y="161259"/>
                  <a:pt x="31490" y="161426"/>
                </a:cubicBezTo>
                <a:cubicBezTo>
                  <a:pt x="31553" y="161531"/>
                  <a:pt x="31700" y="161593"/>
                  <a:pt x="31825" y="161593"/>
                </a:cubicBezTo>
                <a:lnTo>
                  <a:pt x="43731" y="161593"/>
                </a:lnTo>
                <a:cubicBezTo>
                  <a:pt x="43835" y="161593"/>
                  <a:pt x="43940" y="161531"/>
                  <a:pt x="44024" y="161468"/>
                </a:cubicBezTo>
                <a:lnTo>
                  <a:pt x="49673" y="155798"/>
                </a:lnTo>
                <a:lnTo>
                  <a:pt x="60574" y="166699"/>
                </a:lnTo>
                <a:lnTo>
                  <a:pt x="49694" y="166699"/>
                </a:lnTo>
                <a:cubicBezTo>
                  <a:pt x="49568" y="166699"/>
                  <a:pt x="49422" y="166741"/>
                  <a:pt x="49338" y="166866"/>
                </a:cubicBezTo>
                <a:cubicBezTo>
                  <a:pt x="49213" y="167034"/>
                  <a:pt x="49234" y="167264"/>
                  <a:pt x="49380" y="167410"/>
                </a:cubicBezTo>
                <a:lnTo>
                  <a:pt x="55343" y="173373"/>
                </a:lnTo>
                <a:lnTo>
                  <a:pt x="61160" y="179190"/>
                </a:lnTo>
                <a:lnTo>
                  <a:pt x="61160" y="186953"/>
                </a:lnTo>
                <a:cubicBezTo>
                  <a:pt x="61160" y="187078"/>
                  <a:pt x="61223" y="187183"/>
                  <a:pt x="61286" y="187267"/>
                </a:cubicBezTo>
                <a:lnTo>
                  <a:pt x="65261" y="191221"/>
                </a:lnTo>
                <a:cubicBezTo>
                  <a:pt x="65261" y="191221"/>
                  <a:pt x="65261" y="191242"/>
                  <a:pt x="65261" y="191242"/>
                </a:cubicBezTo>
                <a:cubicBezTo>
                  <a:pt x="65282" y="191242"/>
                  <a:pt x="65303" y="191263"/>
                  <a:pt x="65324" y="191284"/>
                </a:cubicBezTo>
                <a:cubicBezTo>
                  <a:pt x="65324" y="191284"/>
                  <a:pt x="65324" y="191284"/>
                  <a:pt x="65324" y="191284"/>
                </a:cubicBezTo>
                <a:cubicBezTo>
                  <a:pt x="65324" y="191284"/>
                  <a:pt x="65324" y="191284"/>
                  <a:pt x="65324" y="191284"/>
                </a:cubicBezTo>
                <a:cubicBezTo>
                  <a:pt x="65324" y="191284"/>
                  <a:pt x="65324" y="191284"/>
                  <a:pt x="65345" y="191284"/>
                </a:cubicBezTo>
                <a:cubicBezTo>
                  <a:pt x="65345" y="191305"/>
                  <a:pt x="65366" y="191305"/>
                  <a:pt x="65387" y="191326"/>
                </a:cubicBezTo>
                <a:cubicBezTo>
                  <a:pt x="65387" y="191326"/>
                  <a:pt x="65387" y="191326"/>
                  <a:pt x="65408" y="191326"/>
                </a:cubicBezTo>
                <a:cubicBezTo>
                  <a:pt x="65408" y="191326"/>
                  <a:pt x="65408" y="191326"/>
                  <a:pt x="65408" y="191326"/>
                </a:cubicBezTo>
                <a:cubicBezTo>
                  <a:pt x="65428" y="191326"/>
                  <a:pt x="65449" y="191326"/>
                  <a:pt x="65470" y="191347"/>
                </a:cubicBezTo>
                <a:cubicBezTo>
                  <a:pt x="65470" y="191347"/>
                  <a:pt x="65470" y="191347"/>
                  <a:pt x="65470" y="191347"/>
                </a:cubicBezTo>
                <a:cubicBezTo>
                  <a:pt x="65491" y="191347"/>
                  <a:pt x="65491" y="191347"/>
                  <a:pt x="65491" y="191347"/>
                </a:cubicBezTo>
                <a:cubicBezTo>
                  <a:pt x="65512" y="191347"/>
                  <a:pt x="65533" y="191347"/>
                  <a:pt x="65554" y="191347"/>
                </a:cubicBezTo>
                <a:lnTo>
                  <a:pt x="73505" y="191347"/>
                </a:lnTo>
                <a:cubicBezTo>
                  <a:pt x="73505" y="191347"/>
                  <a:pt x="73505" y="191347"/>
                  <a:pt x="73505" y="191347"/>
                </a:cubicBezTo>
                <a:cubicBezTo>
                  <a:pt x="73526" y="191347"/>
                  <a:pt x="73568" y="191347"/>
                  <a:pt x="73589" y="191347"/>
                </a:cubicBezTo>
                <a:cubicBezTo>
                  <a:pt x="73589" y="191347"/>
                  <a:pt x="73589" y="191347"/>
                  <a:pt x="73589" y="191347"/>
                </a:cubicBezTo>
                <a:cubicBezTo>
                  <a:pt x="73589" y="191347"/>
                  <a:pt x="73610" y="191347"/>
                  <a:pt x="73631" y="191326"/>
                </a:cubicBezTo>
                <a:cubicBezTo>
                  <a:pt x="73631" y="191326"/>
                  <a:pt x="73651" y="191326"/>
                  <a:pt x="73672" y="191326"/>
                </a:cubicBezTo>
                <a:cubicBezTo>
                  <a:pt x="73672" y="191326"/>
                  <a:pt x="73672" y="191326"/>
                  <a:pt x="73672" y="191326"/>
                </a:cubicBezTo>
                <a:cubicBezTo>
                  <a:pt x="73672" y="191305"/>
                  <a:pt x="73693" y="191305"/>
                  <a:pt x="73693" y="191305"/>
                </a:cubicBezTo>
                <a:cubicBezTo>
                  <a:pt x="73714" y="191284"/>
                  <a:pt x="73735" y="191284"/>
                  <a:pt x="73735" y="191284"/>
                </a:cubicBezTo>
                <a:cubicBezTo>
                  <a:pt x="73735" y="191284"/>
                  <a:pt x="73735" y="191284"/>
                  <a:pt x="73735" y="191284"/>
                </a:cubicBezTo>
                <a:cubicBezTo>
                  <a:pt x="73756" y="191263"/>
                  <a:pt x="73777" y="191242"/>
                  <a:pt x="73798" y="191221"/>
                </a:cubicBezTo>
                <a:lnTo>
                  <a:pt x="79029" y="185990"/>
                </a:lnTo>
                <a:lnTo>
                  <a:pt x="79029" y="196473"/>
                </a:lnTo>
                <a:lnTo>
                  <a:pt x="67542" y="196473"/>
                </a:lnTo>
                <a:cubicBezTo>
                  <a:pt x="67542" y="196473"/>
                  <a:pt x="67542" y="196473"/>
                  <a:pt x="67542" y="196473"/>
                </a:cubicBezTo>
                <a:cubicBezTo>
                  <a:pt x="67521" y="196473"/>
                  <a:pt x="67479" y="196473"/>
                  <a:pt x="67458" y="196473"/>
                </a:cubicBezTo>
                <a:cubicBezTo>
                  <a:pt x="67458" y="196473"/>
                  <a:pt x="67458" y="196473"/>
                  <a:pt x="67458" y="196473"/>
                </a:cubicBezTo>
                <a:cubicBezTo>
                  <a:pt x="67437" y="196473"/>
                  <a:pt x="67416" y="196494"/>
                  <a:pt x="67395" y="196494"/>
                </a:cubicBezTo>
                <a:cubicBezTo>
                  <a:pt x="67374" y="196494"/>
                  <a:pt x="67374" y="196494"/>
                  <a:pt x="67374" y="196515"/>
                </a:cubicBezTo>
                <a:cubicBezTo>
                  <a:pt x="67353" y="196515"/>
                  <a:pt x="67333" y="196515"/>
                  <a:pt x="67333" y="196536"/>
                </a:cubicBezTo>
                <a:cubicBezTo>
                  <a:pt x="67312" y="196536"/>
                  <a:pt x="67312" y="196536"/>
                  <a:pt x="67312" y="196536"/>
                </a:cubicBezTo>
                <a:cubicBezTo>
                  <a:pt x="67291" y="196557"/>
                  <a:pt x="67270" y="196578"/>
                  <a:pt x="67249" y="196578"/>
                </a:cubicBezTo>
                <a:lnTo>
                  <a:pt x="65387" y="198440"/>
                </a:lnTo>
                <a:lnTo>
                  <a:pt x="64550" y="199298"/>
                </a:lnTo>
                <a:lnTo>
                  <a:pt x="61118" y="202708"/>
                </a:lnTo>
                <a:cubicBezTo>
                  <a:pt x="61055" y="202771"/>
                  <a:pt x="61055" y="202897"/>
                  <a:pt x="61118" y="202980"/>
                </a:cubicBezTo>
                <a:lnTo>
                  <a:pt x="61286" y="203127"/>
                </a:lnTo>
                <a:lnTo>
                  <a:pt x="67249" y="209090"/>
                </a:lnTo>
                <a:cubicBezTo>
                  <a:pt x="67270" y="209111"/>
                  <a:pt x="67291" y="209132"/>
                  <a:pt x="67312" y="209132"/>
                </a:cubicBezTo>
                <a:cubicBezTo>
                  <a:pt x="67312" y="209132"/>
                  <a:pt x="67312" y="209153"/>
                  <a:pt x="67333" y="209153"/>
                </a:cubicBezTo>
                <a:cubicBezTo>
                  <a:pt x="67333" y="209153"/>
                  <a:pt x="67353" y="209174"/>
                  <a:pt x="67374" y="209174"/>
                </a:cubicBezTo>
                <a:cubicBezTo>
                  <a:pt x="67374" y="209174"/>
                  <a:pt x="67374" y="209174"/>
                  <a:pt x="67395" y="209174"/>
                </a:cubicBezTo>
                <a:cubicBezTo>
                  <a:pt x="67416" y="209195"/>
                  <a:pt x="67437" y="209195"/>
                  <a:pt x="67458" y="209195"/>
                </a:cubicBezTo>
                <a:cubicBezTo>
                  <a:pt x="67458" y="209195"/>
                  <a:pt x="67458" y="209195"/>
                  <a:pt x="67458" y="209216"/>
                </a:cubicBezTo>
                <a:cubicBezTo>
                  <a:pt x="67479" y="209216"/>
                  <a:pt x="67521" y="209216"/>
                  <a:pt x="67542" y="209216"/>
                </a:cubicBezTo>
                <a:lnTo>
                  <a:pt x="67542" y="209216"/>
                </a:lnTo>
                <a:lnTo>
                  <a:pt x="79468" y="209216"/>
                </a:lnTo>
                <a:cubicBezTo>
                  <a:pt x="79489" y="209216"/>
                  <a:pt x="79510" y="209216"/>
                  <a:pt x="79531" y="209216"/>
                </a:cubicBezTo>
                <a:cubicBezTo>
                  <a:pt x="79552" y="209195"/>
                  <a:pt x="79573" y="209195"/>
                  <a:pt x="79594" y="209195"/>
                </a:cubicBezTo>
                <a:cubicBezTo>
                  <a:pt x="79594" y="209195"/>
                  <a:pt x="79615" y="209195"/>
                  <a:pt x="79615" y="209174"/>
                </a:cubicBezTo>
                <a:cubicBezTo>
                  <a:pt x="79636" y="209174"/>
                  <a:pt x="79656" y="209174"/>
                  <a:pt x="79677" y="209153"/>
                </a:cubicBezTo>
                <a:cubicBezTo>
                  <a:pt x="79677" y="209153"/>
                  <a:pt x="79677" y="209153"/>
                  <a:pt x="79698" y="209153"/>
                </a:cubicBezTo>
                <a:cubicBezTo>
                  <a:pt x="79719" y="209132"/>
                  <a:pt x="79740" y="209111"/>
                  <a:pt x="79761" y="209090"/>
                </a:cubicBezTo>
                <a:lnTo>
                  <a:pt x="85410" y="203441"/>
                </a:lnTo>
                <a:lnTo>
                  <a:pt x="91081" y="209090"/>
                </a:lnTo>
                <a:cubicBezTo>
                  <a:pt x="91227" y="209257"/>
                  <a:pt x="91499" y="209257"/>
                  <a:pt x="91667" y="209090"/>
                </a:cubicBezTo>
                <a:lnTo>
                  <a:pt x="97630" y="203127"/>
                </a:lnTo>
                <a:lnTo>
                  <a:pt x="109535" y="191221"/>
                </a:lnTo>
                <a:lnTo>
                  <a:pt x="121441" y="179316"/>
                </a:lnTo>
                <a:lnTo>
                  <a:pt x="143829" y="156948"/>
                </a:lnTo>
                <a:cubicBezTo>
                  <a:pt x="144122" y="157137"/>
                  <a:pt x="144478" y="157241"/>
                  <a:pt x="144854" y="157241"/>
                </a:cubicBezTo>
                <a:cubicBezTo>
                  <a:pt x="145963" y="157241"/>
                  <a:pt x="146863" y="156321"/>
                  <a:pt x="146863" y="155212"/>
                </a:cubicBezTo>
                <a:cubicBezTo>
                  <a:pt x="146863" y="154835"/>
                  <a:pt x="146758" y="154479"/>
                  <a:pt x="146591" y="154187"/>
                </a:cubicBezTo>
                <a:lnTo>
                  <a:pt x="153203" y="147575"/>
                </a:lnTo>
                <a:lnTo>
                  <a:pt x="157178" y="143599"/>
                </a:lnTo>
                <a:lnTo>
                  <a:pt x="167117" y="133681"/>
                </a:lnTo>
                <a:lnTo>
                  <a:pt x="175696" y="125103"/>
                </a:lnTo>
                <a:cubicBezTo>
                  <a:pt x="175989" y="125291"/>
                  <a:pt x="176365" y="125396"/>
                  <a:pt x="176742" y="125396"/>
                </a:cubicBezTo>
                <a:cubicBezTo>
                  <a:pt x="177851" y="125396"/>
                  <a:pt x="178771" y="124496"/>
                  <a:pt x="178771" y="123387"/>
                </a:cubicBezTo>
                <a:cubicBezTo>
                  <a:pt x="178771" y="122989"/>
                  <a:pt x="178667" y="122634"/>
                  <a:pt x="178458" y="122320"/>
                </a:cubicBezTo>
                <a:lnTo>
                  <a:pt x="186953" y="113825"/>
                </a:lnTo>
                <a:lnTo>
                  <a:pt x="204821" y="95977"/>
                </a:lnTo>
                <a:lnTo>
                  <a:pt x="210784" y="90014"/>
                </a:lnTo>
                <a:lnTo>
                  <a:pt x="216748" y="84071"/>
                </a:lnTo>
                <a:lnTo>
                  <a:pt x="228653" y="72166"/>
                </a:lnTo>
                <a:lnTo>
                  <a:pt x="238571" y="62227"/>
                </a:lnTo>
                <a:lnTo>
                  <a:pt x="258427" y="42392"/>
                </a:lnTo>
                <a:lnTo>
                  <a:pt x="258427" y="42392"/>
                </a:lnTo>
                <a:cubicBezTo>
                  <a:pt x="258448" y="42371"/>
                  <a:pt x="258469" y="42350"/>
                  <a:pt x="258469" y="42329"/>
                </a:cubicBezTo>
                <a:cubicBezTo>
                  <a:pt x="258490" y="42329"/>
                  <a:pt x="258490" y="42329"/>
                  <a:pt x="258490" y="42308"/>
                </a:cubicBezTo>
                <a:cubicBezTo>
                  <a:pt x="258490" y="42308"/>
                  <a:pt x="258511" y="42287"/>
                  <a:pt x="258511" y="42266"/>
                </a:cubicBezTo>
                <a:cubicBezTo>
                  <a:pt x="258511" y="42266"/>
                  <a:pt x="258511" y="42266"/>
                  <a:pt x="258511" y="42245"/>
                </a:cubicBezTo>
                <a:cubicBezTo>
                  <a:pt x="258511" y="42245"/>
                  <a:pt x="258532" y="42245"/>
                  <a:pt x="258532" y="42245"/>
                </a:cubicBezTo>
                <a:cubicBezTo>
                  <a:pt x="258532" y="42224"/>
                  <a:pt x="258532" y="42224"/>
                  <a:pt x="258532" y="42203"/>
                </a:cubicBezTo>
                <a:cubicBezTo>
                  <a:pt x="258532" y="42203"/>
                  <a:pt x="258532" y="42182"/>
                  <a:pt x="258532" y="42182"/>
                </a:cubicBezTo>
                <a:cubicBezTo>
                  <a:pt x="258553" y="42182"/>
                  <a:pt x="258553" y="42161"/>
                  <a:pt x="258553" y="42161"/>
                </a:cubicBezTo>
                <a:cubicBezTo>
                  <a:pt x="258553" y="42141"/>
                  <a:pt x="258553" y="42141"/>
                  <a:pt x="258553" y="42120"/>
                </a:cubicBezTo>
                <a:lnTo>
                  <a:pt x="258553" y="42099"/>
                </a:lnTo>
                <a:lnTo>
                  <a:pt x="258553" y="42057"/>
                </a:lnTo>
                <a:cubicBezTo>
                  <a:pt x="258553" y="42057"/>
                  <a:pt x="258553" y="42036"/>
                  <a:pt x="258553" y="42036"/>
                </a:cubicBezTo>
                <a:cubicBezTo>
                  <a:pt x="258553" y="42015"/>
                  <a:pt x="258553" y="42015"/>
                  <a:pt x="258532" y="41994"/>
                </a:cubicBezTo>
                <a:cubicBezTo>
                  <a:pt x="258532" y="41994"/>
                  <a:pt x="258532" y="41973"/>
                  <a:pt x="258532" y="41973"/>
                </a:cubicBezTo>
                <a:cubicBezTo>
                  <a:pt x="258532" y="41952"/>
                  <a:pt x="258532" y="41952"/>
                  <a:pt x="258532" y="41931"/>
                </a:cubicBezTo>
                <a:cubicBezTo>
                  <a:pt x="258532" y="41931"/>
                  <a:pt x="258511" y="41931"/>
                  <a:pt x="258511" y="41931"/>
                </a:cubicBezTo>
                <a:cubicBezTo>
                  <a:pt x="258511" y="41931"/>
                  <a:pt x="258511" y="41910"/>
                  <a:pt x="258511" y="41910"/>
                </a:cubicBezTo>
                <a:cubicBezTo>
                  <a:pt x="258511" y="41910"/>
                  <a:pt x="258511" y="41889"/>
                  <a:pt x="258490" y="41889"/>
                </a:cubicBezTo>
                <a:cubicBezTo>
                  <a:pt x="258490" y="41869"/>
                  <a:pt x="258490" y="41869"/>
                  <a:pt x="258490" y="41848"/>
                </a:cubicBezTo>
                <a:cubicBezTo>
                  <a:pt x="258469" y="41848"/>
                  <a:pt x="258469" y="41848"/>
                  <a:pt x="258469" y="41827"/>
                </a:cubicBezTo>
                <a:cubicBezTo>
                  <a:pt x="258448" y="41827"/>
                  <a:pt x="258448" y="41806"/>
                  <a:pt x="258448" y="41806"/>
                </a:cubicBezTo>
                <a:cubicBezTo>
                  <a:pt x="258427" y="41806"/>
                  <a:pt x="258427" y="41806"/>
                  <a:pt x="258427" y="41785"/>
                </a:cubicBezTo>
                <a:lnTo>
                  <a:pt x="248510" y="31867"/>
                </a:lnTo>
                <a:cubicBezTo>
                  <a:pt x="248426" y="31783"/>
                  <a:pt x="248321" y="31742"/>
                  <a:pt x="248196" y="31742"/>
                </a:cubicBezTo>
                <a:lnTo>
                  <a:pt x="209508" y="31742"/>
                </a:lnTo>
                <a:lnTo>
                  <a:pt x="216748" y="24523"/>
                </a:lnTo>
                <a:lnTo>
                  <a:pt x="216748" y="24523"/>
                </a:lnTo>
                <a:lnTo>
                  <a:pt x="216748" y="24523"/>
                </a:lnTo>
                <a:cubicBezTo>
                  <a:pt x="216748" y="24502"/>
                  <a:pt x="216769" y="24481"/>
                  <a:pt x="216790" y="24460"/>
                </a:cubicBezTo>
                <a:cubicBezTo>
                  <a:pt x="216790" y="24460"/>
                  <a:pt x="216790" y="24460"/>
                  <a:pt x="216790" y="24460"/>
                </a:cubicBezTo>
                <a:cubicBezTo>
                  <a:pt x="216790" y="24460"/>
                  <a:pt x="216790" y="24460"/>
                  <a:pt x="216790" y="24460"/>
                </a:cubicBezTo>
                <a:cubicBezTo>
                  <a:pt x="216810" y="24439"/>
                  <a:pt x="216810" y="24418"/>
                  <a:pt x="216831" y="24397"/>
                </a:cubicBezTo>
                <a:cubicBezTo>
                  <a:pt x="216831" y="24397"/>
                  <a:pt x="216831" y="24397"/>
                  <a:pt x="216831" y="24397"/>
                </a:cubicBezTo>
                <a:cubicBezTo>
                  <a:pt x="216831" y="24397"/>
                  <a:pt x="216831" y="24397"/>
                  <a:pt x="216831" y="24397"/>
                </a:cubicBezTo>
                <a:cubicBezTo>
                  <a:pt x="216831" y="24397"/>
                  <a:pt x="216831" y="24376"/>
                  <a:pt x="216831" y="24376"/>
                </a:cubicBezTo>
                <a:cubicBezTo>
                  <a:pt x="216831" y="24376"/>
                  <a:pt x="216831" y="24355"/>
                  <a:pt x="216852" y="24355"/>
                </a:cubicBezTo>
                <a:cubicBezTo>
                  <a:pt x="216852" y="24335"/>
                  <a:pt x="216852" y="24335"/>
                  <a:pt x="216852" y="24314"/>
                </a:cubicBezTo>
                <a:cubicBezTo>
                  <a:pt x="216852" y="24314"/>
                  <a:pt x="216852" y="24314"/>
                  <a:pt x="216852" y="24314"/>
                </a:cubicBezTo>
                <a:cubicBezTo>
                  <a:pt x="216852" y="24314"/>
                  <a:pt x="216852" y="24314"/>
                  <a:pt x="216852" y="24314"/>
                </a:cubicBezTo>
                <a:cubicBezTo>
                  <a:pt x="216852" y="24314"/>
                  <a:pt x="216852" y="24293"/>
                  <a:pt x="216852" y="24293"/>
                </a:cubicBezTo>
                <a:cubicBezTo>
                  <a:pt x="216852" y="24272"/>
                  <a:pt x="216852" y="24272"/>
                  <a:pt x="216852" y="24251"/>
                </a:cubicBezTo>
                <a:cubicBezTo>
                  <a:pt x="216852" y="24251"/>
                  <a:pt x="216852" y="24251"/>
                  <a:pt x="216852" y="24230"/>
                </a:cubicBezTo>
                <a:cubicBezTo>
                  <a:pt x="216852" y="24230"/>
                  <a:pt x="216852" y="24230"/>
                  <a:pt x="216852" y="24230"/>
                </a:cubicBezTo>
                <a:lnTo>
                  <a:pt x="216852" y="16300"/>
                </a:lnTo>
                <a:cubicBezTo>
                  <a:pt x="216852" y="16070"/>
                  <a:pt x="216664" y="15860"/>
                  <a:pt x="216434" y="15860"/>
                </a:cubicBezTo>
                <a:lnTo>
                  <a:pt x="208671" y="15860"/>
                </a:lnTo>
                <a:lnTo>
                  <a:pt x="200846" y="8056"/>
                </a:lnTo>
                <a:lnTo>
                  <a:pt x="192916" y="126"/>
                </a:lnTo>
                <a:cubicBezTo>
                  <a:pt x="192916" y="126"/>
                  <a:pt x="192916" y="126"/>
                  <a:pt x="192916" y="126"/>
                </a:cubicBezTo>
                <a:cubicBezTo>
                  <a:pt x="192916" y="105"/>
                  <a:pt x="192895" y="105"/>
                  <a:pt x="192895" y="105"/>
                </a:cubicBezTo>
                <a:cubicBezTo>
                  <a:pt x="192895" y="105"/>
                  <a:pt x="192874" y="84"/>
                  <a:pt x="192874" y="84"/>
                </a:cubicBezTo>
                <a:cubicBezTo>
                  <a:pt x="192874" y="84"/>
                  <a:pt x="192874" y="84"/>
                  <a:pt x="192853" y="63"/>
                </a:cubicBezTo>
                <a:cubicBezTo>
                  <a:pt x="192853" y="63"/>
                  <a:pt x="192853" y="63"/>
                  <a:pt x="192853" y="63"/>
                </a:cubicBezTo>
                <a:cubicBezTo>
                  <a:pt x="192832" y="63"/>
                  <a:pt x="192832" y="63"/>
                  <a:pt x="192832" y="42"/>
                </a:cubicBezTo>
                <a:cubicBezTo>
                  <a:pt x="192811" y="42"/>
                  <a:pt x="192811" y="42"/>
                  <a:pt x="192790" y="42"/>
                </a:cubicBezTo>
                <a:cubicBezTo>
                  <a:pt x="192790" y="42"/>
                  <a:pt x="192790" y="42"/>
                  <a:pt x="192790" y="42"/>
                </a:cubicBezTo>
                <a:cubicBezTo>
                  <a:pt x="192790" y="21"/>
                  <a:pt x="192790" y="21"/>
                  <a:pt x="192769" y="21"/>
                </a:cubicBezTo>
                <a:cubicBezTo>
                  <a:pt x="192769" y="21"/>
                  <a:pt x="192769" y="21"/>
                  <a:pt x="192769" y="21"/>
                </a:cubicBezTo>
                <a:cubicBezTo>
                  <a:pt x="192769" y="21"/>
                  <a:pt x="192769" y="21"/>
                  <a:pt x="192769" y="21"/>
                </a:cubicBezTo>
                <a:cubicBezTo>
                  <a:pt x="192748" y="21"/>
                  <a:pt x="192748" y="21"/>
                  <a:pt x="192727" y="21"/>
                </a:cubicBezTo>
                <a:cubicBezTo>
                  <a:pt x="192727" y="0"/>
                  <a:pt x="192727" y="0"/>
                  <a:pt x="192707" y="0"/>
                </a:cubicBezTo>
                <a:cubicBezTo>
                  <a:pt x="192707" y="0"/>
                  <a:pt x="192707" y="0"/>
                  <a:pt x="192707" y="0"/>
                </a:cubicBezTo>
                <a:cubicBezTo>
                  <a:pt x="192686" y="0"/>
                  <a:pt x="192686" y="0"/>
                  <a:pt x="192686" y="0"/>
                </a:cubicBezTo>
                <a:cubicBezTo>
                  <a:pt x="192665" y="0"/>
                  <a:pt x="192665" y="0"/>
                  <a:pt x="192644" y="0"/>
                </a:cubicBezTo>
                <a:lnTo>
                  <a:pt x="192623" y="0"/>
                </a:lnTo>
                <a:lnTo>
                  <a:pt x="192623" y="0"/>
                </a:lnTo>
                <a:lnTo>
                  <a:pt x="168791" y="0"/>
                </a:lnTo>
                <a:cubicBezTo>
                  <a:pt x="168561" y="0"/>
                  <a:pt x="168372" y="189"/>
                  <a:pt x="168372" y="419"/>
                </a:cubicBezTo>
                <a:lnTo>
                  <a:pt x="168372" y="23205"/>
                </a:lnTo>
                <a:lnTo>
                  <a:pt x="163142" y="17974"/>
                </a:lnTo>
                <a:lnTo>
                  <a:pt x="157178" y="12031"/>
                </a:lnTo>
                <a:lnTo>
                  <a:pt x="151215" y="6068"/>
                </a:lnTo>
                <a:cubicBezTo>
                  <a:pt x="151069" y="5901"/>
                  <a:pt x="150797" y="5901"/>
                  <a:pt x="150629" y="6068"/>
                </a:cubicBezTo>
                <a:lnTo>
                  <a:pt x="144666" y="12031"/>
                </a:lnTo>
                <a:lnTo>
                  <a:pt x="138724" y="17974"/>
                </a:lnTo>
                <a:lnTo>
                  <a:pt x="132761" y="23937"/>
                </a:lnTo>
                <a:lnTo>
                  <a:pt x="127111" y="29586"/>
                </a:lnTo>
                <a:lnTo>
                  <a:pt x="115499" y="17974"/>
                </a:lnTo>
                <a:cubicBezTo>
                  <a:pt x="115415" y="17890"/>
                  <a:pt x="115310" y="17848"/>
                  <a:pt x="115185" y="17848"/>
                </a:cubicBezTo>
                <a:lnTo>
                  <a:pt x="91374" y="17848"/>
                </a:lnTo>
                <a:cubicBezTo>
                  <a:pt x="91248" y="17848"/>
                  <a:pt x="91144" y="17890"/>
                  <a:pt x="91081" y="17974"/>
                </a:cubicBezTo>
                <a:lnTo>
                  <a:pt x="79280" y="29754"/>
                </a:lnTo>
                <a:lnTo>
                  <a:pt x="55804" y="29754"/>
                </a:lnTo>
                <a:lnTo>
                  <a:pt x="51389" y="25360"/>
                </a:lnTo>
                <a:cubicBezTo>
                  <a:pt x="51598" y="25046"/>
                  <a:pt x="51703" y="24669"/>
                  <a:pt x="51703" y="24293"/>
                </a:cubicBezTo>
                <a:cubicBezTo>
                  <a:pt x="51703" y="23163"/>
                  <a:pt x="50803" y="22263"/>
                  <a:pt x="49673" y="22263"/>
                </a:cubicBezTo>
                <a:cubicBezTo>
                  <a:pt x="48564" y="22263"/>
                  <a:pt x="47664" y="23163"/>
                  <a:pt x="47664" y="24293"/>
                </a:cubicBezTo>
                <a:cubicBezTo>
                  <a:pt x="47664" y="24669"/>
                  <a:pt x="47769" y="25046"/>
                  <a:pt x="47957" y="25339"/>
                </a:cubicBezTo>
                <a:lnTo>
                  <a:pt x="31511" y="41785"/>
                </a:lnTo>
                <a:lnTo>
                  <a:pt x="29649" y="43647"/>
                </a:lnTo>
                <a:lnTo>
                  <a:pt x="10148" y="43647"/>
                </a:lnTo>
                <a:lnTo>
                  <a:pt x="8286" y="41785"/>
                </a:lnTo>
                <a:cubicBezTo>
                  <a:pt x="8119" y="41617"/>
                  <a:pt x="7847" y="41617"/>
                  <a:pt x="7679" y="41785"/>
                </a:cubicBezTo>
                <a:lnTo>
                  <a:pt x="1737" y="47748"/>
                </a:lnTo>
                <a:cubicBezTo>
                  <a:pt x="1716" y="47769"/>
                  <a:pt x="1695" y="47790"/>
                  <a:pt x="1695" y="47811"/>
                </a:cubicBezTo>
                <a:cubicBezTo>
                  <a:pt x="1674" y="47811"/>
                  <a:pt x="1674" y="47811"/>
                  <a:pt x="1674" y="47811"/>
                </a:cubicBezTo>
                <a:cubicBezTo>
                  <a:pt x="1674" y="47832"/>
                  <a:pt x="1653" y="47853"/>
                  <a:pt x="1653" y="47874"/>
                </a:cubicBezTo>
                <a:cubicBezTo>
                  <a:pt x="1653" y="47874"/>
                  <a:pt x="1653" y="47874"/>
                  <a:pt x="1633" y="47895"/>
                </a:cubicBezTo>
                <a:cubicBezTo>
                  <a:pt x="1633" y="47915"/>
                  <a:pt x="1633" y="47936"/>
                  <a:pt x="1612" y="47957"/>
                </a:cubicBezTo>
                <a:cubicBezTo>
                  <a:pt x="1612" y="47957"/>
                  <a:pt x="1612" y="47957"/>
                  <a:pt x="1612" y="47957"/>
                </a:cubicBezTo>
                <a:cubicBezTo>
                  <a:pt x="1612" y="47978"/>
                  <a:pt x="1612" y="48020"/>
                  <a:pt x="1612" y="48041"/>
                </a:cubicBezTo>
                <a:cubicBezTo>
                  <a:pt x="1612" y="48041"/>
                  <a:pt x="1612" y="48041"/>
                  <a:pt x="1612" y="48041"/>
                </a:cubicBezTo>
                <a:lnTo>
                  <a:pt x="1612" y="57959"/>
                </a:lnTo>
                <a:cubicBezTo>
                  <a:pt x="691" y="58147"/>
                  <a:pt x="0" y="58963"/>
                  <a:pt x="0" y="59926"/>
                </a:cubicBezTo>
                <a:cubicBezTo>
                  <a:pt x="0" y="61035"/>
                  <a:pt x="921" y="61955"/>
                  <a:pt x="2030" y="61955"/>
                </a:cubicBezTo>
                <a:close/>
              </a:path>
            </a:pathLst>
          </a:custGeom>
          <a:solidFill>
            <a:srgbClr val="FFFFFF">
              <a:alpha val="49803"/>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000000"/>
              </a:solidFill>
              <a:latin typeface="Arial"/>
              <a:ea typeface="Arial"/>
              <a:cs typeface="Arial"/>
              <a:sym typeface="Arial"/>
            </a:endParaRPr>
          </a:p>
        </p:txBody>
      </p:sp>
      <p:sp>
        <p:nvSpPr>
          <p:cNvPr id="182" name="Google Shape;182;g179e3e1d919_0_3545"/>
          <p:cNvSpPr txBox="1">
            <a:spLocks noGrp="1"/>
          </p:cNvSpPr>
          <p:nvPr>
            <p:ph type="ctrTitle"/>
          </p:nvPr>
        </p:nvSpPr>
        <p:spPr>
          <a:xfrm>
            <a:off x="618800" y="465333"/>
            <a:ext cx="7799100" cy="55140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Clr>
                <a:schemeClr val="lt1"/>
              </a:buClr>
              <a:buSzPts val="6900"/>
              <a:buNone/>
              <a:defRPr sz="6900">
                <a:solidFill>
                  <a:schemeClr val="lt1"/>
                </a:solidFill>
              </a:defRPr>
            </a:lvl2pPr>
            <a:lvl3pPr lvl="2" algn="l">
              <a:lnSpc>
                <a:spcPct val="100000"/>
              </a:lnSpc>
              <a:spcBef>
                <a:spcPts val="0"/>
              </a:spcBef>
              <a:spcAft>
                <a:spcPts val="0"/>
              </a:spcAft>
              <a:buClr>
                <a:schemeClr val="lt1"/>
              </a:buClr>
              <a:buSzPts val="6900"/>
              <a:buNone/>
              <a:defRPr sz="6900">
                <a:solidFill>
                  <a:schemeClr val="lt1"/>
                </a:solidFill>
              </a:defRPr>
            </a:lvl3pPr>
            <a:lvl4pPr lvl="3" algn="l">
              <a:lnSpc>
                <a:spcPct val="100000"/>
              </a:lnSpc>
              <a:spcBef>
                <a:spcPts val="0"/>
              </a:spcBef>
              <a:spcAft>
                <a:spcPts val="0"/>
              </a:spcAft>
              <a:buClr>
                <a:schemeClr val="lt1"/>
              </a:buClr>
              <a:buSzPts val="6900"/>
              <a:buNone/>
              <a:defRPr sz="6900">
                <a:solidFill>
                  <a:schemeClr val="lt1"/>
                </a:solidFill>
              </a:defRPr>
            </a:lvl4pPr>
            <a:lvl5pPr lvl="4" algn="l">
              <a:lnSpc>
                <a:spcPct val="100000"/>
              </a:lnSpc>
              <a:spcBef>
                <a:spcPts val="0"/>
              </a:spcBef>
              <a:spcAft>
                <a:spcPts val="0"/>
              </a:spcAft>
              <a:buClr>
                <a:schemeClr val="lt1"/>
              </a:buClr>
              <a:buSzPts val="6900"/>
              <a:buNone/>
              <a:defRPr sz="6900">
                <a:solidFill>
                  <a:schemeClr val="lt1"/>
                </a:solidFill>
              </a:defRPr>
            </a:lvl5pPr>
            <a:lvl6pPr lvl="5" algn="l">
              <a:lnSpc>
                <a:spcPct val="100000"/>
              </a:lnSpc>
              <a:spcBef>
                <a:spcPts val="0"/>
              </a:spcBef>
              <a:spcAft>
                <a:spcPts val="0"/>
              </a:spcAft>
              <a:buClr>
                <a:schemeClr val="lt1"/>
              </a:buClr>
              <a:buSzPts val="6900"/>
              <a:buNone/>
              <a:defRPr sz="6900">
                <a:solidFill>
                  <a:schemeClr val="lt1"/>
                </a:solidFill>
              </a:defRPr>
            </a:lvl6pPr>
            <a:lvl7pPr lvl="6" algn="l">
              <a:lnSpc>
                <a:spcPct val="100000"/>
              </a:lnSpc>
              <a:spcBef>
                <a:spcPts val="0"/>
              </a:spcBef>
              <a:spcAft>
                <a:spcPts val="0"/>
              </a:spcAft>
              <a:buClr>
                <a:schemeClr val="lt1"/>
              </a:buClr>
              <a:buSzPts val="6900"/>
              <a:buNone/>
              <a:defRPr sz="6900">
                <a:solidFill>
                  <a:schemeClr val="lt1"/>
                </a:solidFill>
              </a:defRPr>
            </a:lvl7pPr>
            <a:lvl8pPr lvl="7" algn="l">
              <a:lnSpc>
                <a:spcPct val="100000"/>
              </a:lnSpc>
              <a:spcBef>
                <a:spcPts val="0"/>
              </a:spcBef>
              <a:spcAft>
                <a:spcPts val="0"/>
              </a:spcAft>
              <a:buClr>
                <a:schemeClr val="lt1"/>
              </a:buClr>
              <a:buSzPts val="6900"/>
              <a:buNone/>
              <a:defRPr sz="6900">
                <a:solidFill>
                  <a:schemeClr val="lt1"/>
                </a:solidFill>
              </a:defRPr>
            </a:lvl8pPr>
            <a:lvl9pPr lvl="8" algn="l">
              <a:lnSpc>
                <a:spcPct val="100000"/>
              </a:lnSpc>
              <a:spcBef>
                <a:spcPts val="0"/>
              </a:spcBef>
              <a:spcAft>
                <a:spcPts val="0"/>
              </a:spcAft>
              <a:buClr>
                <a:schemeClr val="lt1"/>
              </a:buClr>
              <a:buSzPts val="6900"/>
              <a:buNone/>
              <a:defRPr sz="69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1">
  <p:cSld name="TITLE_AND_BODY_1">
    <p:bg>
      <p:bgPr>
        <a:solidFill>
          <a:schemeClr val="dk1"/>
        </a:solidFill>
        <a:effectLst/>
      </p:bgPr>
    </p:bg>
    <p:spTree>
      <p:nvGrpSpPr>
        <p:cNvPr id="1" name="Shape 183"/>
        <p:cNvGrpSpPr/>
        <p:nvPr/>
      </p:nvGrpSpPr>
      <p:grpSpPr>
        <a:xfrm>
          <a:off x="0" y="0"/>
          <a:ext cx="0" cy="0"/>
          <a:chOff x="0" y="0"/>
          <a:chExt cx="0" cy="0"/>
        </a:xfrm>
      </p:grpSpPr>
      <p:sp>
        <p:nvSpPr>
          <p:cNvPr id="184" name="Google Shape;184;g179e3e1d919_0_3556"/>
          <p:cNvSpPr txBox="1">
            <a:spLocks noGrp="1"/>
          </p:cNvSpPr>
          <p:nvPr>
            <p:ph type="body" idx="1"/>
          </p:nvPr>
        </p:nvSpPr>
        <p:spPr>
          <a:xfrm>
            <a:off x="415600" y="1458667"/>
            <a:ext cx="11360700" cy="4555200"/>
          </a:xfrm>
          <a:prstGeom prst="rect">
            <a:avLst/>
          </a:prstGeom>
          <a:noFill/>
          <a:ln>
            <a:noFill/>
          </a:ln>
        </p:spPr>
        <p:txBody>
          <a:bodyPr spcFirstLastPara="1" wrap="square" lIns="121900" tIns="121900" rIns="121900" bIns="121900" anchor="t" anchorCtr="0">
            <a:spAutoFit/>
          </a:bodyPr>
          <a:lstStyle>
            <a:lvl1pPr marL="457200" lvl="0" indent="-381000" algn="l">
              <a:lnSpc>
                <a:spcPct val="115000"/>
              </a:lnSpc>
              <a:spcBef>
                <a:spcPts val="0"/>
              </a:spcBef>
              <a:spcAft>
                <a:spcPts val="0"/>
              </a:spcAft>
              <a:buClr>
                <a:schemeClr val="lt1"/>
              </a:buClr>
              <a:buSzPts val="2400"/>
              <a:buChar char="→"/>
              <a:defRPr>
                <a:solidFill>
                  <a:schemeClr val="lt1"/>
                </a:solidFill>
              </a:defRPr>
            </a:lvl1pPr>
            <a:lvl2pPr marL="914400" lvl="1" indent="-349250" algn="l">
              <a:lnSpc>
                <a:spcPct val="115000"/>
              </a:lnSpc>
              <a:spcBef>
                <a:spcPts val="0"/>
              </a:spcBef>
              <a:spcAft>
                <a:spcPts val="0"/>
              </a:spcAft>
              <a:buClr>
                <a:schemeClr val="lt1"/>
              </a:buClr>
              <a:buSzPts val="1900"/>
              <a:buChar char="+"/>
              <a:defRPr>
                <a:solidFill>
                  <a:schemeClr val="lt1"/>
                </a:solidFill>
              </a:defRPr>
            </a:lvl2pPr>
            <a:lvl3pPr marL="1371600" lvl="2" indent="-349250" algn="l">
              <a:lnSpc>
                <a:spcPct val="115000"/>
              </a:lnSpc>
              <a:spcBef>
                <a:spcPts val="0"/>
              </a:spcBef>
              <a:spcAft>
                <a:spcPts val="0"/>
              </a:spcAft>
              <a:buClr>
                <a:schemeClr val="lt1"/>
              </a:buClr>
              <a:buSzPts val="1900"/>
              <a:buChar char="•"/>
              <a:defRPr>
                <a:solidFill>
                  <a:schemeClr val="lt1"/>
                </a:solidFill>
              </a:defRPr>
            </a:lvl3pPr>
            <a:lvl4pPr marL="1828800" lvl="3" indent="-349250" algn="l">
              <a:lnSpc>
                <a:spcPct val="115000"/>
              </a:lnSpc>
              <a:spcBef>
                <a:spcPts val="0"/>
              </a:spcBef>
              <a:spcAft>
                <a:spcPts val="0"/>
              </a:spcAft>
              <a:buClr>
                <a:schemeClr val="lt1"/>
              </a:buClr>
              <a:buSzPts val="1900"/>
              <a:buChar char="᠆"/>
              <a:defRPr>
                <a:solidFill>
                  <a:schemeClr val="lt1"/>
                </a:solidFill>
              </a:defRPr>
            </a:lvl4pPr>
            <a:lvl5pPr marL="2286000" lvl="4" indent="-349250" algn="l">
              <a:lnSpc>
                <a:spcPct val="115000"/>
              </a:lnSpc>
              <a:spcBef>
                <a:spcPts val="0"/>
              </a:spcBef>
              <a:spcAft>
                <a:spcPts val="0"/>
              </a:spcAft>
              <a:buClr>
                <a:schemeClr val="lt1"/>
              </a:buClr>
              <a:buSzPts val="1900"/>
              <a:buChar char="○"/>
              <a:defRPr>
                <a:solidFill>
                  <a:schemeClr val="lt1"/>
                </a:solidFill>
              </a:defRPr>
            </a:lvl5pPr>
            <a:lvl6pPr marL="2743200" lvl="5" indent="-349250" algn="l">
              <a:lnSpc>
                <a:spcPct val="115000"/>
              </a:lnSpc>
              <a:spcBef>
                <a:spcPts val="0"/>
              </a:spcBef>
              <a:spcAft>
                <a:spcPts val="0"/>
              </a:spcAft>
              <a:buClr>
                <a:schemeClr val="lt1"/>
              </a:buClr>
              <a:buSzPts val="1900"/>
              <a:buChar char="■"/>
              <a:defRPr>
                <a:solidFill>
                  <a:schemeClr val="lt1"/>
                </a:solidFill>
              </a:defRPr>
            </a:lvl6pPr>
            <a:lvl7pPr marL="3200400" lvl="6" indent="-349250" algn="l">
              <a:lnSpc>
                <a:spcPct val="115000"/>
              </a:lnSpc>
              <a:spcBef>
                <a:spcPts val="0"/>
              </a:spcBef>
              <a:spcAft>
                <a:spcPts val="0"/>
              </a:spcAft>
              <a:buClr>
                <a:schemeClr val="lt1"/>
              </a:buClr>
              <a:buSzPts val="1900"/>
              <a:buChar char="●"/>
              <a:defRPr>
                <a:solidFill>
                  <a:schemeClr val="lt1"/>
                </a:solidFill>
              </a:defRPr>
            </a:lvl7pPr>
            <a:lvl8pPr marL="3657600" lvl="7" indent="-349250" algn="l">
              <a:lnSpc>
                <a:spcPct val="115000"/>
              </a:lnSpc>
              <a:spcBef>
                <a:spcPts val="0"/>
              </a:spcBef>
              <a:spcAft>
                <a:spcPts val="0"/>
              </a:spcAft>
              <a:buClr>
                <a:schemeClr val="lt1"/>
              </a:buClr>
              <a:buSzPts val="1900"/>
              <a:buChar char="○"/>
              <a:defRPr>
                <a:solidFill>
                  <a:schemeClr val="lt1"/>
                </a:solidFill>
              </a:defRPr>
            </a:lvl8pPr>
            <a:lvl9pPr marL="4114800" lvl="8" indent="-349250" algn="l">
              <a:lnSpc>
                <a:spcPct val="115000"/>
              </a:lnSpc>
              <a:spcBef>
                <a:spcPts val="0"/>
              </a:spcBef>
              <a:spcAft>
                <a:spcPts val="0"/>
              </a:spcAft>
              <a:buClr>
                <a:schemeClr val="lt1"/>
              </a:buClr>
              <a:buSzPts val="1900"/>
              <a:buChar char="■"/>
              <a:defRPr>
                <a:solidFill>
                  <a:schemeClr val="lt1"/>
                </a:solidFill>
              </a:defRPr>
            </a:lvl9pPr>
          </a:lstStyle>
          <a:p>
            <a:endParaRPr/>
          </a:p>
        </p:txBody>
      </p:sp>
      <p:sp>
        <p:nvSpPr>
          <p:cNvPr id="185" name="Google Shape;185;g179e3e1d919_0_3556"/>
          <p:cNvSpPr txBox="1">
            <a:spLocks noGrp="1"/>
          </p:cNvSpPr>
          <p:nvPr>
            <p:ph type="sldNum" idx="12"/>
          </p:nvPr>
        </p:nvSpPr>
        <p:spPr>
          <a:xfrm>
            <a:off x="11460410" y="6436622"/>
            <a:ext cx="731700" cy="415500"/>
          </a:xfrm>
          <a:prstGeom prst="rect">
            <a:avLst/>
          </a:prstGeom>
          <a:noFill/>
          <a:ln>
            <a:noFill/>
          </a:ln>
        </p:spPr>
        <p:txBody>
          <a:bodyPr spcFirstLastPara="1" wrap="square" lIns="121900" tIns="121900" rIns="121900" bIns="121900" anchor="ctr" anchorCtr="0">
            <a:sp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sp>
        <p:nvSpPr>
          <p:cNvPr id="186" name="Google Shape;186;g179e3e1d919_0_3556"/>
          <p:cNvSpPr txBox="1">
            <a:spLocks noGrp="1"/>
          </p:cNvSpPr>
          <p:nvPr>
            <p:ph type="title"/>
          </p:nvPr>
        </p:nvSpPr>
        <p:spPr>
          <a:xfrm>
            <a:off x="415600" y="383067"/>
            <a:ext cx="11360700" cy="1278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4000"/>
              <a:buNone/>
              <a:defRPr sz="4000">
                <a:solidFill>
                  <a:schemeClr val="lt1"/>
                </a:solidFill>
              </a:defRPr>
            </a:lvl1pPr>
            <a:lvl2pPr lvl="1" algn="ctr">
              <a:lnSpc>
                <a:spcPct val="100000"/>
              </a:lnSpc>
              <a:spcBef>
                <a:spcPts val="0"/>
              </a:spcBef>
              <a:spcAft>
                <a:spcPts val="0"/>
              </a:spcAft>
              <a:buSzPts val="3700"/>
              <a:buNone/>
              <a:defRPr/>
            </a:lvl2pPr>
            <a:lvl3pPr lvl="2" algn="ctr">
              <a:lnSpc>
                <a:spcPct val="100000"/>
              </a:lnSpc>
              <a:spcBef>
                <a:spcPts val="0"/>
              </a:spcBef>
              <a:spcAft>
                <a:spcPts val="0"/>
              </a:spcAft>
              <a:buSzPts val="3700"/>
              <a:buNone/>
              <a:defRPr/>
            </a:lvl3pPr>
            <a:lvl4pPr lvl="3" algn="ctr">
              <a:lnSpc>
                <a:spcPct val="100000"/>
              </a:lnSpc>
              <a:spcBef>
                <a:spcPts val="0"/>
              </a:spcBef>
              <a:spcAft>
                <a:spcPts val="0"/>
              </a:spcAft>
              <a:buSzPts val="3700"/>
              <a:buNone/>
              <a:defRPr/>
            </a:lvl4pPr>
            <a:lvl5pPr lvl="4" algn="ctr">
              <a:lnSpc>
                <a:spcPct val="100000"/>
              </a:lnSpc>
              <a:spcBef>
                <a:spcPts val="0"/>
              </a:spcBef>
              <a:spcAft>
                <a:spcPts val="0"/>
              </a:spcAft>
              <a:buSzPts val="3700"/>
              <a:buNone/>
              <a:defRPr/>
            </a:lvl5pPr>
            <a:lvl6pPr lvl="5" algn="ctr">
              <a:lnSpc>
                <a:spcPct val="100000"/>
              </a:lnSpc>
              <a:spcBef>
                <a:spcPts val="0"/>
              </a:spcBef>
              <a:spcAft>
                <a:spcPts val="0"/>
              </a:spcAft>
              <a:buSzPts val="3700"/>
              <a:buNone/>
              <a:defRPr/>
            </a:lvl6pPr>
            <a:lvl7pPr lvl="6" algn="ctr">
              <a:lnSpc>
                <a:spcPct val="100000"/>
              </a:lnSpc>
              <a:spcBef>
                <a:spcPts val="0"/>
              </a:spcBef>
              <a:spcAft>
                <a:spcPts val="0"/>
              </a:spcAft>
              <a:buSzPts val="3700"/>
              <a:buNone/>
              <a:defRPr/>
            </a:lvl7pPr>
            <a:lvl8pPr lvl="7" algn="ctr">
              <a:lnSpc>
                <a:spcPct val="100000"/>
              </a:lnSpc>
              <a:spcBef>
                <a:spcPts val="0"/>
              </a:spcBef>
              <a:spcAft>
                <a:spcPts val="0"/>
              </a:spcAft>
              <a:buSzPts val="3700"/>
              <a:buNone/>
              <a:defRPr/>
            </a:lvl8pPr>
            <a:lvl9pPr lvl="8" algn="ctr">
              <a:lnSpc>
                <a:spcPct val="100000"/>
              </a:lnSpc>
              <a:spcBef>
                <a:spcPts val="0"/>
              </a:spcBef>
              <a:spcAft>
                <a:spcPts val="0"/>
              </a:spcAft>
              <a:buSzPts val="37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7"/>
        <p:cNvGrpSpPr/>
        <p:nvPr/>
      </p:nvGrpSpPr>
      <p:grpSpPr>
        <a:xfrm>
          <a:off x="0" y="0"/>
          <a:ext cx="0" cy="0"/>
          <a:chOff x="0" y="0"/>
          <a:chExt cx="0" cy="0"/>
        </a:xfrm>
      </p:grpSpPr>
      <p:sp>
        <p:nvSpPr>
          <p:cNvPr id="188" name="Google Shape;188;g179e3e1d919_0_3565"/>
          <p:cNvSpPr txBox="1">
            <a:spLocks noGrp="1"/>
          </p:cNvSpPr>
          <p:nvPr>
            <p:ph type="sldNum" idx="12"/>
          </p:nvPr>
        </p:nvSpPr>
        <p:spPr>
          <a:xfrm>
            <a:off x="11460410" y="6436622"/>
            <a:ext cx="731700" cy="415500"/>
          </a:xfrm>
          <a:prstGeom prst="rect">
            <a:avLst/>
          </a:prstGeom>
          <a:noFill/>
          <a:ln>
            <a:noFill/>
          </a:ln>
        </p:spPr>
        <p:txBody>
          <a:bodyPr spcFirstLastPara="1" wrap="square" lIns="121900" tIns="121900" rIns="121900" bIns="121900" anchor="ctr" anchorCtr="0">
            <a:sp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sp>
        <p:nvSpPr>
          <p:cNvPr id="189" name="Google Shape;189;g179e3e1d919_0_3565"/>
          <p:cNvSpPr txBox="1">
            <a:spLocks noGrp="1"/>
          </p:cNvSpPr>
          <p:nvPr>
            <p:ph type="title"/>
          </p:nvPr>
        </p:nvSpPr>
        <p:spPr>
          <a:xfrm>
            <a:off x="415600" y="383067"/>
            <a:ext cx="11360700" cy="1278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700"/>
              <a:buNone/>
              <a:defRPr/>
            </a:lvl2pPr>
            <a:lvl3pPr lvl="2" algn="ctr">
              <a:lnSpc>
                <a:spcPct val="100000"/>
              </a:lnSpc>
              <a:spcBef>
                <a:spcPts val="0"/>
              </a:spcBef>
              <a:spcAft>
                <a:spcPts val="0"/>
              </a:spcAft>
              <a:buSzPts val="3700"/>
              <a:buNone/>
              <a:defRPr/>
            </a:lvl3pPr>
            <a:lvl4pPr lvl="3" algn="ctr">
              <a:lnSpc>
                <a:spcPct val="100000"/>
              </a:lnSpc>
              <a:spcBef>
                <a:spcPts val="0"/>
              </a:spcBef>
              <a:spcAft>
                <a:spcPts val="0"/>
              </a:spcAft>
              <a:buSzPts val="3700"/>
              <a:buNone/>
              <a:defRPr/>
            </a:lvl4pPr>
            <a:lvl5pPr lvl="4" algn="ctr">
              <a:lnSpc>
                <a:spcPct val="100000"/>
              </a:lnSpc>
              <a:spcBef>
                <a:spcPts val="0"/>
              </a:spcBef>
              <a:spcAft>
                <a:spcPts val="0"/>
              </a:spcAft>
              <a:buSzPts val="3700"/>
              <a:buNone/>
              <a:defRPr/>
            </a:lvl5pPr>
            <a:lvl6pPr lvl="5" algn="ctr">
              <a:lnSpc>
                <a:spcPct val="100000"/>
              </a:lnSpc>
              <a:spcBef>
                <a:spcPts val="0"/>
              </a:spcBef>
              <a:spcAft>
                <a:spcPts val="0"/>
              </a:spcAft>
              <a:buSzPts val="3700"/>
              <a:buNone/>
              <a:defRPr/>
            </a:lvl6pPr>
            <a:lvl7pPr lvl="6" algn="ctr">
              <a:lnSpc>
                <a:spcPct val="100000"/>
              </a:lnSpc>
              <a:spcBef>
                <a:spcPts val="0"/>
              </a:spcBef>
              <a:spcAft>
                <a:spcPts val="0"/>
              </a:spcAft>
              <a:buSzPts val="3700"/>
              <a:buNone/>
              <a:defRPr/>
            </a:lvl7pPr>
            <a:lvl8pPr lvl="7" algn="ctr">
              <a:lnSpc>
                <a:spcPct val="100000"/>
              </a:lnSpc>
              <a:spcBef>
                <a:spcPts val="0"/>
              </a:spcBef>
              <a:spcAft>
                <a:spcPts val="0"/>
              </a:spcAft>
              <a:buSzPts val="3700"/>
              <a:buNone/>
              <a:defRPr/>
            </a:lvl8pPr>
            <a:lvl9pPr lvl="8" algn="ctr">
              <a:lnSpc>
                <a:spcPct val="100000"/>
              </a:lnSpc>
              <a:spcBef>
                <a:spcPts val="0"/>
              </a:spcBef>
              <a:spcAft>
                <a:spcPts val="0"/>
              </a:spcAft>
              <a:buSzPts val="37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12"/>
          <p:cNvSpPr txBox="1">
            <a:spLocks noGrp="1"/>
          </p:cNvSpPr>
          <p:nvPr>
            <p:ph type="title"/>
          </p:nvPr>
        </p:nvSpPr>
        <p:spPr>
          <a:xfrm>
            <a:off x="552450" y="320675"/>
            <a:ext cx="1080135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12"/>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2200"/>
              </a:spcBef>
              <a:spcAft>
                <a:spcPts val="0"/>
              </a:spcAft>
              <a:buClr>
                <a:schemeClr val="dk1"/>
              </a:buClr>
              <a:buSzPts val="2800"/>
              <a:buFont typeface="Noto Sans"/>
              <a:buChar char="⮚"/>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112"/>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12"/>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12"/>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0"/>
        <p:cNvGrpSpPr/>
        <p:nvPr/>
      </p:nvGrpSpPr>
      <p:grpSpPr>
        <a:xfrm>
          <a:off x="0" y="0"/>
          <a:ext cx="0" cy="0"/>
          <a:chOff x="0" y="0"/>
          <a:chExt cx="0" cy="0"/>
        </a:xfrm>
      </p:grpSpPr>
      <p:sp>
        <p:nvSpPr>
          <p:cNvPr id="191" name="Google Shape;191;g179e3e1d919_0_3568"/>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a:endParaRPr/>
          </a:p>
        </p:txBody>
      </p:sp>
      <p:sp>
        <p:nvSpPr>
          <p:cNvPr id="192" name="Google Shape;192;g179e3e1d919_0_3568"/>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sp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193" name="Google Shape;193;g179e3e1d919_0_3568"/>
          <p:cNvSpPr txBox="1">
            <a:spLocks noGrp="1"/>
          </p:cNvSpPr>
          <p:nvPr>
            <p:ph type="sldNum" idx="12"/>
          </p:nvPr>
        </p:nvSpPr>
        <p:spPr>
          <a:xfrm>
            <a:off x="11460410" y="6436622"/>
            <a:ext cx="731700" cy="415500"/>
          </a:xfrm>
          <a:prstGeom prst="rect">
            <a:avLst/>
          </a:prstGeom>
          <a:noFill/>
          <a:ln>
            <a:noFill/>
          </a:ln>
        </p:spPr>
        <p:txBody>
          <a:bodyPr spcFirstLastPara="1" wrap="square" lIns="121900" tIns="121900" rIns="121900" bIns="121900" anchor="ctr" anchorCtr="0">
            <a:sp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4"/>
        <p:cNvGrpSpPr/>
        <p:nvPr/>
      </p:nvGrpSpPr>
      <p:grpSpPr>
        <a:xfrm>
          <a:off x="0" y="0"/>
          <a:ext cx="0" cy="0"/>
          <a:chOff x="0" y="0"/>
          <a:chExt cx="0" cy="0"/>
        </a:xfrm>
      </p:grpSpPr>
      <p:sp>
        <p:nvSpPr>
          <p:cNvPr id="195" name="Google Shape;195;g179e3e1d919_0_357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g179e3e1d919_0_3572"/>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197" name="Google Shape;197;g179e3e1d919_0_3572"/>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sp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98" name="Google Shape;198;g179e3e1d919_0_3572"/>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sp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0"/>
              </a:spcBef>
              <a:spcAft>
                <a:spcPts val="0"/>
              </a:spcAft>
              <a:buSzPts val="1900"/>
              <a:buChar char="+"/>
              <a:defRPr/>
            </a:lvl2pPr>
            <a:lvl3pPr marL="1371600" lvl="2" indent="-349250" algn="l">
              <a:lnSpc>
                <a:spcPct val="115000"/>
              </a:lnSpc>
              <a:spcBef>
                <a:spcPts val="0"/>
              </a:spcBef>
              <a:spcAft>
                <a:spcPts val="0"/>
              </a:spcAft>
              <a:buSzPts val="1900"/>
              <a:buChar char="•"/>
              <a:defRPr/>
            </a:lvl3pPr>
            <a:lvl4pPr marL="1828800" lvl="3" indent="-349250" algn="l">
              <a:lnSpc>
                <a:spcPct val="115000"/>
              </a:lnSpc>
              <a:spcBef>
                <a:spcPts val="0"/>
              </a:spcBef>
              <a:spcAft>
                <a:spcPts val="0"/>
              </a:spcAft>
              <a:buSzPts val="1900"/>
              <a:buChar char="᠆"/>
              <a:defRPr/>
            </a:lvl4pPr>
            <a:lvl5pPr marL="2286000" lvl="4" indent="-349250" algn="l">
              <a:lnSpc>
                <a:spcPct val="115000"/>
              </a:lnSpc>
              <a:spcBef>
                <a:spcPts val="0"/>
              </a:spcBef>
              <a:spcAft>
                <a:spcPts val="0"/>
              </a:spcAft>
              <a:buSzPts val="1900"/>
              <a:buChar char="○"/>
              <a:defRPr/>
            </a:lvl5pPr>
            <a:lvl6pPr marL="2743200" lvl="5" indent="-349250" algn="l">
              <a:lnSpc>
                <a:spcPct val="115000"/>
              </a:lnSpc>
              <a:spcBef>
                <a:spcPts val="0"/>
              </a:spcBef>
              <a:spcAft>
                <a:spcPts val="0"/>
              </a:spcAft>
              <a:buSzPts val="1900"/>
              <a:buChar char="■"/>
              <a:defRPr/>
            </a:lvl6pPr>
            <a:lvl7pPr marL="3200400" lvl="6" indent="-349250" algn="l">
              <a:lnSpc>
                <a:spcPct val="115000"/>
              </a:lnSpc>
              <a:spcBef>
                <a:spcPts val="0"/>
              </a:spcBef>
              <a:spcAft>
                <a:spcPts val="0"/>
              </a:spcAft>
              <a:buSzPts val="1900"/>
              <a:buChar char="●"/>
              <a:defRPr/>
            </a:lvl7pPr>
            <a:lvl8pPr marL="3657600" lvl="7" indent="-349250" algn="l">
              <a:lnSpc>
                <a:spcPct val="115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199" name="Google Shape;199;g179e3e1d919_0_3572"/>
          <p:cNvSpPr txBox="1">
            <a:spLocks noGrp="1"/>
          </p:cNvSpPr>
          <p:nvPr>
            <p:ph type="sldNum" idx="12"/>
          </p:nvPr>
        </p:nvSpPr>
        <p:spPr>
          <a:xfrm>
            <a:off x="11460410" y="6436622"/>
            <a:ext cx="731700" cy="415500"/>
          </a:xfrm>
          <a:prstGeom prst="rect">
            <a:avLst/>
          </a:prstGeom>
          <a:noFill/>
          <a:ln>
            <a:noFill/>
          </a:ln>
        </p:spPr>
        <p:txBody>
          <a:bodyPr spcFirstLastPara="1" wrap="square" lIns="121900" tIns="121900" rIns="121900" bIns="121900" anchor="ctr" anchorCtr="0">
            <a:sp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0"/>
        <p:cNvGrpSpPr/>
        <p:nvPr/>
      </p:nvGrpSpPr>
      <p:grpSpPr>
        <a:xfrm>
          <a:off x="0" y="0"/>
          <a:ext cx="0" cy="0"/>
          <a:chOff x="0" y="0"/>
          <a:chExt cx="0" cy="0"/>
        </a:xfrm>
      </p:grpSpPr>
      <p:sp>
        <p:nvSpPr>
          <p:cNvPr id="201" name="Google Shape;201;g179e3e1d919_0_3578"/>
          <p:cNvSpPr txBox="1">
            <a:spLocks noGrp="1"/>
          </p:cNvSpPr>
          <p:nvPr>
            <p:ph type="sldNum" idx="12"/>
          </p:nvPr>
        </p:nvSpPr>
        <p:spPr>
          <a:xfrm>
            <a:off x="11460410" y="6436622"/>
            <a:ext cx="731700" cy="415500"/>
          </a:xfrm>
          <a:prstGeom prst="rect">
            <a:avLst/>
          </a:prstGeom>
          <a:noFill/>
          <a:ln>
            <a:noFill/>
          </a:ln>
        </p:spPr>
        <p:txBody>
          <a:bodyPr spcFirstLastPara="1" wrap="square" lIns="121900" tIns="121900" rIns="121900" bIns="121900" anchor="ctr" anchorCtr="0">
            <a:sp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5 - Half Card Right">
  <p:cSld name="OBJECT_2_4">
    <p:spTree>
      <p:nvGrpSpPr>
        <p:cNvPr id="1" name="Shape 202"/>
        <p:cNvGrpSpPr/>
        <p:nvPr/>
      </p:nvGrpSpPr>
      <p:grpSpPr>
        <a:xfrm>
          <a:off x="0" y="0"/>
          <a:ext cx="0" cy="0"/>
          <a:chOff x="0" y="0"/>
          <a:chExt cx="0" cy="0"/>
        </a:xfrm>
      </p:grpSpPr>
      <p:sp>
        <p:nvSpPr>
          <p:cNvPr id="203" name="Google Shape;203;g179e3e1d919_0_3580"/>
          <p:cNvSpPr/>
          <p:nvPr/>
        </p:nvSpPr>
        <p:spPr>
          <a:xfrm>
            <a:off x="6181568" y="1775625"/>
            <a:ext cx="54159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g179e3e1d919_0_3580"/>
          <p:cNvSpPr txBox="1">
            <a:spLocks noGrp="1"/>
          </p:cNvSpPr>
          <p:nvPr>
            <p:ph type="title"/>
          </p:nvPr>
        </p:nvSpPr>
        <p:spPr>
          <a:xfrm>
            <a:off x="749433" y="535597"/>
            <a:ext cx="10662000" cy="5835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algn="ctr">
              <a:lnSpc>
                <a:spcPct val="100000"/>
              </a:lnSpc>
              <a:spcBef>
                <a:spcPts val="0"/>
              </a:spcBef>
              <a:spcAft>
                <a:spcPts val="0"/>
              </a:spcAft>
              <a:buSzPts val="1500"/>
              <a:buNone/>
              <a:defRPr sz="1900"/>
            </a:lvl2pPr>
            <a:lvl3pPr lvl="2" algn="ctr">
              <a:lnSpc>
                <a:spcPct val="100000"/>
              </a:lnSpc>
              <a:spcBef>
                <a:spcPts val="0"/>
              </a:spcBef>
              <a:spcAft>
                <a:spcPts val="0"/>
              </a:spcAft>
              <a:buSzPts val="1500"/>
              <a:buNone/>
              <a:defRPr sz="1900"/>
            </a:lvl3pPr>
            <a:lvl4pPr lvl="3" algn="ctr">
              <a:lnSpc>
                <a:spcPct val="100000"/>
              </a:lnSpc>
              <a:spcBef>
                <a:spcPts val="0"/>
              </a:spcBef>
              <a:spcAft>
                <a:spcPts val="0"/>
              </a:spcAft>
              <a:buSzPts val="1500"/>
              <a:buNone/>
              <a:defRPr sz="1900"/>
            </a:lvl4pPr>
            <a:lvl5pPr lvl="4" algn="ctr">
              <a:lnSpc>
                <a:spcPct val="100000"/>
              </a:lnSpc>
              <a:spcBef>
                <a:spcPts val="0"/>
              </a:spcBef>
              <a:spcAft>
                <a:spcPts val="0"/>
              </a:spcAft>
              <a:buSzPts val="1500"/>
              <a:buNone/>
              <a:defRPr sz="1900"/>
            </a:lvl5pPr>
            <a:lvl6pPr lvl="5" algn="ctr">
              <a:lnSpc>
                <a:spcPct val="100000"/>
              </a:lnSpc>
              <a:spcBef>
                <a:spcPts val="0"/>
              </a:spcBef>
              <a:spcAft>
                <a:spcPts val="0"/>
              </a:spcAft>
              <a:buSzPts val="1500"/>
              <a:buNone/>
              <a:defRPr sz="1900"/>
            </a:lvl6pPr>
            <a:lvl7pPr lvl="6" algn="ctr">
              <a:lnSpc>
                <a:spcPct val="100000"/>
              </a:lnSpc>
              <a:spcBef>
                <a:spcPts val="0"/>
              </a:spcBef>
              <a:spcAft>
                <a:spcPts val="0"/>
              </a:spcAft>
              <a:buSzPts val="1500"/>
              <a:buNone/>
              <a:defRPr sz="1900"/>
            </a:lvl7pPr>
            <a:lvl8pPr lvl="7" algn="ctr">
              <a:lnSpc>
                <a:spcPct val="100000"/>
              </a:lnSpc>
              <a:spcBef>
                <a:spcPts val="0"/>
              </a:spcBef>
              <a:spcAft>
                <a:spcPts val="0"/>
              </a:spcAft>
              <a:buSzPts val="1500"/>
              <a:buNone/>
              <a:defRPr sz="1900"/>
            </a:lvl8pPr>
            <a:lvl9pPr lvl="8" algn="ctr">
              <a:lnSpc>
                <a:spcPct val="100000"/>
              </a:lnSpc>
              <a:spcBef>
                <a:spcPts val="0"/>
              </a:spcBef>
              <a:spcAft>
                <a:spcPts val="0"/>
              </a:spcAft>
              <a:buSzPts val="1500"/>
              <a:buNone/>
              <a:defRPr sz="1900"/>
            </a:lvl9pPr>
          </a:lstStyle>
          <a:p>
            <a:endParaRPr/>
          </a:p>
        </p:txBody>
      </p:sp>
      <p:sp>
        <p:nvSpPr>
          <p:cNvPr id="205" name="Google Shape;205;g179e3e1d919_0_3580"/>
          <p:cNvSpPr txBox="1">
            <a:spLocks noGrp="1"/>
          </p:cNvSpPr>
          <p:nvPr>
            <p:ph type="subTitle" idx="1"/>
          </p:nvPr>
        </p:nvSpPr>
        <p:spPr>
          <a:xfrm>
            <a:off x="765000" y="1174702"/>
            <a:ext cx="10662000" cy="583500"/>
          </a:xfrm>
          <a:prstGeom prst="rect">
            <a:avLst/>
          </a:prstGeom>
          <a:noFill/>
          <a:ln>
            <a:noFill/>
          </a:ln>
        </p:spPr>
        <p:txBody>
          <a:bodyPr spcFirstLastPara="1" wrap="square" lIns="121900" tIns="121900" rIns="121900" bIns="121900" anchor="t" anchorCtr="0">
            <a:spAutoFit/>
          </a:bodyPr>
          <a:lstStyle>
            <a:lvl1pPr lvl="0" algn="l">
              <a:lnSpc>
                <a:spcPct val="115000"/>
              </a:lnSpc>
              <a:spcBef>
                <a:spcPts val="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a:endParaRPr/>
          </a:p>
        </p:txBody>
      </p:sp>
      <p:sp>
        <p:nvSpPr>
          <p:cNvPr id="206" name="Google Shape;206;g179e3e1d919_0_3580"/>
          <p:cNvSpPr txBox="1">
            <a:spLocks noGrp="1"/>
          </p:cNvSpPr>
          <p:nvPr>
            <p:ph type="body" idx="2"/>
          </p:nvPr>
        </p:nvSpPr>
        <p:spPr>
          <a:xfrm>
            <a:off x="765548" y="2387057"/>
            <a:ext cx="5052900" cy="3367200"/>
          </a:xfrm>
          <a:prstGeom prst="rect">
            <a:avLst/>
          </a:prstGeom>
          <a:noFill/>
          <a:ln>
            <a:noFill/>
          </a:ln>
        </p:spPr>
        <p:txBody>
          <a:bodyPr spcFirstLastPara="1" wrap="square" lIns="0" tIns="0" rIns="0" bIns="0" anchor="t" anchorCtr="0">
            <a:noAutofit/>
          </a:bodyPr>
          <a:lstStyle>
            <a:lvl1pPr marL="457200" marR="0" lvl="0" indent="-355600" algn="l">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a:lnSpc>
                <a:spcPct val="115000"/>
              </a:lnSpc>
              <a:spcBef>
                <a:spcPts val="16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3pPr>
            <a:lvl4pPr marL="1828800" marR="0" lvl="3"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4pPr>
            <a:lvl5pPr marL="2286000" marR="0" lvl="4"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5pPr>
            <a:lvl6pPr marL="2743200" marR="0" lvl="5"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6pPr>
            <a:lvl7pPr marL="3200400" marR="0" lvl="6"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7pPr>
            <a:lvl8pPr marL="3657600" marR="0" lvl="7"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8pPr>
            <a:lvl9pPr marL="4114800" marR="0" lvl="8" indent="-349250" algn="l">
              <a:lnSpc>
                <a:spcPct val="115000"/>
              </a:lnSpc>
              <a:spcBef>
                <a:spcPts val="1600"/>
              </a:spcBef>
              <a:spcAft>
                <a:spcPts val="1600"/>
              </a:spcAft>
              <a:buClr>
                <a:schemeClr val="dk1"/>
              </a:buClr>
              <a:buSzPts val="19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207" name="Google Shape;207;g179e3e1d919_0_3580"/>
          <p:cNvSpPr txBox="1">
            <a:spLocks noGrp="1"/>
          </p:cNvSpPr>
          <p:nvPr>
            <p:ph type="subTitle" idx="3"/>
          </p:nvPr>
        </p:nvSpPr>
        <p:spPr>
          <a:xfrm>
            <a:off x="764991" y="1970325"/>
            <a:ext cx="5052900" cy="416700"/>
          </a:xfrm>
          <a:prstGeom prst="rect">
            <a:avLst/>
          </a:prstGeom>
          <a:noFill/>
          <a:ln>
            <a:noFill/>
          </a:ln>
        </p:spPr>
        <p:txBody>
          <a:bodyPr spcFirstLastPara="1" wrap="square" lIns="121900" tIns="121900" rIns="121900" bIns="121900" anchor="t" anchorCtr="0">
            <a:spAutoFit/>
          </a:bodyPr>
          <a:lstStyle>
            <a:lvl1pPr lvl="0" algn="l">
              <a:lnSpc>
                <a:spcPct val="115000"/>
              </a:lnSpc>
              <a:spcBef>
                <a:spcPts val="0"/>
              </a:spcBef>
              <a:spcAft>
                <a:spcPts val="0"/>
              </a:spcAft>
              <a:buClr>
                <a:schemeClr val="dk1"/>
              </a:buClr>
              <a:buSzPts val="2000"/>
              <a:buNone/>
              <a:defRPr sz="2000" b="1"/>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208" name="Google Shape;208;g179e3e1d919_0_3580"/>
          <p:cNvSpPr txBox="1">
            <a:spLocks noGrp="1"/>
          </p:cNvSpPr>
          <p:nvPr>
            <p:ph type="body" idx="4"/>
          </p:nvPr>
        </p:nvSpPr>
        <p:spPr>
          <a:xfrm>
            <a:off x="6344894" y="2387057"/>
            <a:ext cx="5052900" cy="3367200"/>
          </a:xfrm>
          <a:prstGeom prst="rect">
            <a:avLst/>
          </a:prstGeom>
          <a:noFill/>
          <a:ln>
            <a:noFill/>
          </a:ln>
        </p:spPr>
        <p:txBody>
          <a:bodyPr spcFirstLastPara="1" wrap="square" lIns="0" tIns="0" rIns="0" bIns="0" anchor="t" anchorCtr="0">
            <a:noAutofit/>
          </a:bodyPr>
          <a:lstStyle>
            <a:lvl1pPr marL="457200" marR="0" lvl="0" indent="-355600" algn="l">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a:lnSpc>
                <a:spcPct val="115000"/>
              </a:lnSpc>
              <a:spcBef>
                <a:spcPts val="16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3pPr>
            <a:lvl4pPr marL="1828800" marR="0" lvl="3"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4pPr>
            <a:lvl5pPr marL="2286000" marR="0" lvl="4"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5pPr>
            <a:lvl6pPr marL="2743200" marR="0" lvl="5"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6pPr>
            <a:lvl7pPr marL="3200400" marR="0" lvl="6"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7pPr>
            <a:lvl8pPr marL="3657600" marR="0" lvl="7"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8pPr>
            <a:lvl9pPr marL="4114800" marR="0" lvl="8" indent="-349250" algn="l">
              <a:lnSpc>
                <a:spcPct val="115000"/>
              </a:lnSpc>
              <a:spcBef>
                <a:spcPts val="1600"/>
              </a:spcBef>
              <a:spcAft>
                <a:spcPts val="1600"/>
              </a:spcAft>
              <a:buClr>
                <a:schemeClr val="dk1"/>
              </a:buClr>
              <a:buSzPts val="19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209" name="Google Shape;209;g179e3e1d919_0_3580"/>
          <p:cNvSpPr txBox="1">
            <a:spLocks noGrp="1"/>
          </p:cNvSpPr>
          <p:nvPr>
            <p:ph type="subTitle" idx="5"/>
          </p:nvPr>
        </p:nvSpPr>
        <p:spPr>
          <a:xfrm>
            <a:off x="6362840" y="1970325"/>
            <a:ext cx="5052900" cy="416700"/>
          </a:xfrm>
          <a:prstGeom prst="rect">
            <a:avLst/>
          </a:prstGeom>
          <a:noFill/>
          <a:ln>
            <a:noFill/>
          </a:ln>
        </p:spPr>
        <p:txBody>
          <a:bodyPr spcFirstLastPara="1" wrap="square" lIns="121900" tIns="121900" rIns="121900" bIns="121900" anchor="t" anchorCtr="0">
            <a:spAutoFit/>
          </a:bodyPr>
          <a:lstStyle>
            <a:lvl1pPr lvl="0" algn="l">
              <a:lnSpc>
                <a:spcPct val="115000"/>
              </a:lnSpc>
              <a:spcBef>
                <a:spcPts val="0"/>
              </a:spcBef>
              <a:spcAft>
                <a:spcPts val="0"/>
              </a:spcAft>
              <a:buClr>
                <a:schemeClr val="dk1"/>
              </a:buClr>
              <a:buSzPts val="2000"/>
              <a:buNone/>
              <a:defRPr sz="2000" b="1"/>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0 - Basic Content">
  <p:cSld name="OBJECT_1_2">
    <p:bg>
      <p:bgPr>
        <a:solidFill>
          <a:schemeClr val="lt1"/>
        </a:solidFill>
        <a:effectLst/>
      </p:bgPr>
    </p:bg>
    <p:spTree>
      <p:nvGrpSpPr>
        <p:cNvPr id="1" name="Shape 210"/>
        <p:cNvGrpSpPr/>
        <p:nvPr/>
      </p:nvGrpSpPr>
      <p:grpSpPr>
        <a:xfrm>
          <a:off x="0" y="0"/>
          <a:ext cx="0" cy="0"/>
          <a:chOff x="0" y="0"/>
          <a:chExt cx="0" cy="0"/>
        </a:xfrm>
      </p:grpSpPr>
      <p:sp>
        <p:nvSpPr>
          <p:cNvPr id="211" name="Google Shape;211;g179e3e1d919_0_3588"/>
          <p:cNvSpPr txBox="1">
            <a:spLocks noGrp="1"/>
          </p:cNvSpPr>
          <p:nvPr>
            <p:ph type="title"/>
          </p:nvPr>
        </p:nvSpPr>
        <p:spPr>
          <a:xfrm>
            <a:off x="749433" y="535597"/>
            <a:ext cx="10662000" cy="5835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algn="ctr">
              <a:lnSpc>
                <a:spcPct val="100000"/>
              </a:lnSpc>
              <a:spcBef>
                <a:spcPts val="0"/>
              </a:spcBef>
              <a:spcAft>
                <a:spcPts val="0"/>
              </a:spcAft>
              <a:buSzPts val="1500"/>
              <a:buNone/>
              <a:defRPr sz="1900"/>
            </a:lvl2pPr>
            <a:lvl3pPr lvl="2" algn="ctr">
              <a:lnSpc>
                <a:spcPct val="100000"/>
              </a:lnSpc>
              <a:spcBef>
                <a:spcPts val="0"/>
              </a:spcBef>
              <a:spcAft>
                <a:spcPts val="0"/>
              </a:spcAft>
              <a:buSzPts val="1500"/>
              <a:buNone/>
              <a:defRPr sz="1900"/>
            </a:lvl3pPr>
            <a:lvl4pPr lvl="3" algn="ctr">
              <a:lnSpc>
                <a:spcPct val="100000"/>
              </a:lnSpc>
              <a:spcBef>
                <a:spcPts val="0"/>
              </a:spcBef>
              <a:spcAft>
                <a:spcPts val="0"/>
              </a:spcAft>
              <a:buSzPts val="1500"/>
              <a:buNone/>
              <a:defRPr sz="1900"/>
            </a:lvl4pPr>
            <a:lvl5pPr lvl="4" algn="ctr">
              <a:lnSpc>
                <a:spcPct val="100000"/>
              </a:lnSpc>
              <a:spcBef>
                <a:spcPts val="0"/>
              </a:spcBef>
              <a:spcAft>
                <a:spcPts val="0"/>
              </a:spcAft>
              <a:buSzPts val="1500"/>
              <a:buNone/>
              <a:defRPr sz="1900"/>
            </a:lvl5pPr>
            <a:lvl6pPr lvl="5" algn="ctr">
              <a:lnSpc>
                <a:spcPct val="100000"/>
              </a:lnSpc>
              <a:spcBef>
                <a:spcPts val="0"/>
              </a:spcBef>
              <a:spcAft>
                <a:spcPts val="0"/>
              </a:spcAft>
              <a:buSzPts val="1500"/>
              <a:buNone/>
              <a:defRPr sz="1900"/>
            </a:lvl6pPr>
            <a:lvl7pPr lvl="6" algn="ctr">
              <a:lnSpc>
                <a:spcPct val="100000"/>
              </a:lnSpc>
              <a:spcBef>
                <a:spcPts val="0"/>
              </a:spcBef>
              <a:spcAft>
                <a:spcPts val="0"/>
              </a:spcAft>
              <a:buSzPts val="1500"/>
              <a:buNone/>
              <a:defRPr sz="1900"/>
            </a:lvl7pPr>
            <a:lvl8pPr lvl="7" algn="ctr">
              <a:lnSpc>
                <a:spcPct val="100000"/>
              </a:lnSpc>
              <a:spcBef>
                <a:spcPts val="0"/>
              </a:spcBef>
              <a:spcAft>
                <a:spcPts val="0"/>
              </a:spcAft>
              <a:buSzPts val="1500"/>
              <a:buNone/>
              <a:defRPr sz="1900"/>
            </a:lvl8pPr>
            <a:lvl9pPr lvl="8" algn="ctr">
              <a:lnSpc>
                <a:spcPct val="100000"/>
              </a:lnSpc>
              <a:spcBef>
                <a:spcPts val="0"/>
              </a:spcBef>
              <a:spcAft>
                <a:spcPts val="0"/>
              </a:spcAft>
              <a:buSzPts val="1500"/>
              <a:buNone/>
              <a:defRPr sz="1900"/>
            </a:lvl9pPr>
          </a:lstStyle>
          <a:p>
            <a:endParaRPr/>
          </a:p>
        </p:txBody>
      </p:sp>
      <p:sp>
        <p:nvSpPr>
          <p:cNvPr id="212" name="Google Shape;212;g179e3e1d919_0_3588"/>
          <p:cNvSpPr txBox="1">
            <a:spLocks noGrp="1"/>
          </p:cNvSpPr>
          <p:nvPr>
            <p:ph type="subTitle" idx="1"/>
          </p:nvPr>
        </p:nvSpPr>
        <p:spPr>
          <a:xfrm>
            <a:off x="765000" y="1174702"/>
            <a:ext cx="10662000" cy="583500"/>
          </a:xfrm>
          <a:prstGeom prst="rect">
            <a:avLst/>
          </a:prstGeom>
          <a:noFill/>
          <a:ln>
            <a:noFill/>
          </a:ln>
        </p:spPr>
        <p:txBody>
          <a:bodyPr spcFirstLastPara="1" wrap="square" lIns="121900" tIns="121900" rIns="121900" bIns="121900" anchor="t" anchorCtr="0">
            <a:spAutoFit/>
          </a:bodyPr>
          <a:lstStyle>
            <a:lvl1pPr lvl="0" algn="l">
              <a:lnSpc>
                <a:spcPct val="115000"/>
              </a:lnSpc>
              <a:spcBef>
                <a:spcPts val="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213" name="Google Shape;213;g179e3e1d919_0_3588"/>
          <p:cNvSpPr txBox="1">
            <a:spLocks noGrp="1"/>
          </p:cNvSpPr>
          <p:nvPr>
            <p:ph type="body" idx="2"/>
          </p:nvPr>
        </p:nvSpPr>
        <p:spPr>
          <a:xfrm>
            <a:off x="762000" y="1988833"/>
            <a:ext cx="10662000" cy="4149900"/>
          </a:xfrm>
          <a:prstGeom prst="rect">
            <a:avLst/>
          </a:prstGeom>
          <a:noFill/>
          <a:ln>
            <a:noFill/>
          </a:ln>
        </p:spPr>
        <p:txBody>
          <a:bodyPr spcFirstLastPara="1" wrap="square" lIns="0" tIns="0" rIns="0" bIns="0" anchor="t" anchorCtr="0">
            <a:noAutofit/>
          </a:bodyPr>
          <a:lstStyle>
            <a:lvl1pPr marL="457200" marR="0" lvl="0" indent="-381000" algn="l">
              <a:lnSpc>
                <a:spcPct val="115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a:lnSpc>
                <a:spcPct val="115000"/>
              </a:lnSpc>
              <a:spcBef>
                <a:spcPts val="16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a:lnSpc>
                <a:spcPct val="115000"/>
              </a:lnSpc>
              <a:spcBef>
                <a:spcPts val="1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a:lnSpc>
                <a:spcPct val="115000"/>
              </a:lnSpc>
              <a:spcBef>
                <a:spcPts val="1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a:lnSpc>
                <a:spcPct val="115000"/>
              </a:lnSpc>
              <a:spcBef>
                <a:spcPts val="1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a:lnSpc>
                <a:spcPct val="115000"/>
              </a:lnSpc>
              <a:spcBef>
                <a:spcPts val="1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a:lnSpc>
                <a:spcPct val="115000"/>
              </a:lnSpc>
              <a:spcBef>
                <a:spcPts val="1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a:lnSpc>
                <a:spcPct val="115000"/>
              </a:lnSpc>
              <a:spcBef>
                <a:spcPts val="1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a:lnSpc>
                <a:spcPct val="115000"/>
              </a:lnSpc>
              <a:spcBef>
                <a:spcPts val="1600"/>
              </a:spcBef>
              <a:spcAft>
                <a:spcPts val="160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9A350-9857-5102-4466-C75E40F82B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7B9A91-D462-2532-CB9E-8F84E55E90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B127BB-972F-D7B9-8899-2866F3F0B148}"/>
              </a:ext>
            </a:extLst>
          </p:cNvPr>
          <p:cNvSpPr>
            <a:spLocks noGrp="1"/>
          </p:cNvSpPr>
          <p:nvPr>
            <p:ph type="dt" sz="half" idx="10"/>
          </p:nvPr>
        </p:nvSpPr>
        <p:spPr/>
        <p:txBody>
          <a:bodyPr/>
          <a:lstStyle/>
          <a:p>
            <a:fld id="{FA9A8DE4-B0B3-C241-ABC9-95EADB981611}" type="datetimeFigureOut">
              <a:rPr lang="en-US" smtClean="0"/>
              <a:t>8/27/23</a:t>
            </a:fld>
            <a:endParaRPr lang="en-US"/>
          </a:p>
        </p:txBody>
      </p:sp>
      <p:sp>
        <p:nvSpPr>
          <p:cNvPr id="5" name="Footer Placeholder 4">
            <a:extLst>
              <a:ext uri="{FF2B5EF4-FFF2-40B4-BE49-F238E27FC236}">
                <a16:creationId xmlns:a16="http://schemas.microsoft.com/office/drawing/2014/main" id="{E3283B7E-35A7-0109-6EAE-0B262304DF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BC28E1-1267-3E86-971D-C8BCC221AF68}"/>
              </a:ext>
            </a:extLst>
          </p:cNvPr>
          <p:cNvSpPr>
            <a:spLocks noGrp="1"/>
          </p:cNvSpPr>
          <p:nvPr>
            <p:ph type="sldNum" sz="quarter" idx="12"/>
          </p:nvPr>
        </p:nvSpPr>
        <p:spPr/>
        <p:txBody>
          <a:bodyPr/>
          <a:lstStyle/>
          <a:p>
            <a:fld id="{0CC3C761-B4A7-CC49-A077-03F7926A82C8}" type="slidenum">
              <a:rPr lang="en-US" smtClean="0"/>
              <a:t>‹#›</a:t>
            </a:fld>
            <a:endParaRPr lang="en-US"/>
          </a:p>
        </p:txBody>
      </p:sp>
    </p:spTree>
    <p:extLst>
      <p:ext uri="{BB962C8B-B14F-4D97-AF65-F5344CB8AC3E}">
        <p14:creationId xmlns:p14="http://schemas.microsoft.com/office/powerpoint/2010/main" val="34117011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0"/>
        <p:cNvGrpSpPr/>
        <p:nvPr/>
      </p:nvGrpSpPr>
      <p:grpSpPr>
        <a:xfrm>
          <a:off x="0" y="0"/>
          <a:ext cx="0" cy="0"/>
          <a:chOff x="0" y="0"/>
          <a:chExt cx="0" cy="0"/>
        </a:xfrm>
      </p:grpSpPr>
      <p:sp>
        <p:nvSpPr>
          <p:cNvPr id="221" name="Google Shape;221;ge67a0c88d9_0_1382"/>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a:lnSpc>
                <a:spcPct val="90000"/>
              </a:lnSpc>
              <a:spcBef>
                <a:spcPts val="0"/>
              </a:spcBef>
              <a:spcAft>
                <a:spcPts val="0"/>
              </a:spcAft>
              <a:buClr>
                <a:srgbClr val="404040"/>
              </a:buClr>
              <a:buSzPts val="1400"/>
              <a:buFont typeface="Helvetica Neue"/>
              <a:buNone/>
              <a:defRPr sz="4800" b="0" i="0" u="none" strike="noStrike" cap="none">
                <a:solidFill>
                  <a:srgbClr val="404040"/>
                </a:solidFill>
                <a:latin typeface="Helvetica Neue"/>
                <a:ea typeface="Helvetica Neue"/>
                <a:cs typeface="Helvetica Neue"/>
                <a:sym typeface="Helvetica Neue"/>
              </a:defRPr>
            </a:lvl1pPr>
            <a:lvl2pPr marR="0" lvl="1"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2pPr>
            <a:lvl3pPr marR="0" lvl="2"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3pPr>
            <a:lvl4pPr marR="0" lvl="3"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4pPr>
            <a:lvl5pPr marR="0" lvl="4"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5pPr>
            <a:lvl6pPr marR="0" lvl="5"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6pPr>
            <a:lvl7pPr marR="0" lvl="6"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7pPr>
            <a:lvl8pPr marR="0" lvl="7"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8pPr>
            <a:lvl9pPr marR="0" lvl="8"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9pPr>
          </a:lstStyle>
          <a:p>
            <a:endParaRPr/>
          </a:p>
        </p:txBody>
      </p:sp>
      <p:sp>
        <p:nvSpPr>
          <p:cNvPr id="222" name="Google Shape;222;ge67a0c88d9_0_1382"/>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228600" marR="0" lvl="0" indent="0" algn="l">
              <a:lnSpc>
                <a:spcPct val="90000"/>
              </a:lnSpc>
              <a:spcBef>
                <a:spcPts val="0"/>
              </a:spcBef>
              <a:spcAft>
                <a:spcPts val="0"/>
              </a:spcAft>
              <a:buClr>
                <a:srgbClr val="404040"/>
              </a:buClr>
              <a:buSzPct val="100000"/>
              <a:buFont typeface="+mj-lt"/>
              <a:buNone/>
              <a:defRPr sz="3733" b="0" i="0" u="none" strike="noStrike" cap="none">
                <a:solidFill>
                  <a:srgbClr val="404040"/>
                </a:solidFill>
                <a:latin typeface="Helvetica Neue"/>
                <a:ea typeface="Helvetica Neue"/>
                <a:cs typeface="Helvetica Neue"/>
                <a:sym typeface="Helvetica Neue"/>
              </a:defRPr>
            </a:lvl1pPr>
            <a:lvl2pPr marL="914400" marR="0" lvl="1" indent="-365760" algn="l">
              <a:lnSpc>
                <a:spcPct val="90000"/>
              </a:lnSpc>
              <a:spcBef>
                <a:spcPts val="0"/>
              </a:spcBef>
              <a:spcAft>
                <a:spcPts val="0"/>
              </a:spcAft>
              <a:buClr>
                <a:srgbClr val="404040"/>
              </a:buClr>
              <a:buSzPts val="2160"/>
              <a:buFont typeface="Arial"/>
              <a:buChar char="•"/>
              <a:defRPr sz="3200" b="0" i="0" u="none" strike="noStrike" cap="none">
                <a:solidFill>
                  <a:srgbClr val="404040"/>
                </a:solidFill>
                <a:latin typeface="Arial"/>
                <a:ea typeface="Arial"/>
                <a:cs typeface="Arial"/>
                <a:sym typeface="Arial"/>
              </a:defRPr>
            </a:lvl2pPr>
            <a:lvl3pPr marL="1371600" marR="0" lvl="2" indent="-355600" algn="l">
              <a:lnSpc>
                <a:spcPct val="90000"/>
              </a:lnSpc>
              <a:spcBef>
                <a:spcPts val="0"/>
              </a:spcBef>
              <a:spcAft>
                <a:spcPts val="0"/>
              </a:spcAft>
              <a:buClr>
                <a:srgbClr val="404040"/>
              </a:buClr>
              <a:buSzPts val="2000"/>
              <a:buFont typeface="Arial"/>
              <a:buChar char="–"/>
              <a:defRPr sz="2667" b="0" i="0" u="none" strike="noStrike" cap="none">
                <a:solidFill>
                  <a:srgbClr val="404040"/>
                </a:solidFill>
                <a:latin typeface="Arial"/>
                <a:ea typeface="Arial"/>
                <a:cs typeface="Arial"/>
                <a:sym typeface="Arial"/>
              </a:defRPr>
            </a:lvl3pPr>
            <a:lvl4pPr marL="1828800" marR="0" lvl="3" indent="-342900" algn="l">
              <a:lnSpc>
                <a:spcPct val="90000"/>
              </a:lnSpc>
              <a:spcBef>
                <a:spcPts val="0"/>
              </a:spcBef>
              <a:spcAft>
                <a:spcPts val="0"/>
              </a:spcAft>
              <a:buClr>
                <a:srgbClr val="404040"/>
              </a:buClr>
              <a:buSzPts val="1800"/>
              <a:buFont typeface="Arial"/>
              <a:buChar char="•"/>
              <a:defRPr sz="2667" b="0" i="0" u="none" strike="noStrike" cap="none">
                <a:solidFill>
                  <a:srgbClr val="404040"/>
                </a:solidFill>
                <a:latin typeface="Arial"/>
                <a:ea typeface="Arial"/>
                <a:cs typeface="Arial"/>
                <a:sym typeface="Arial"/>
              </a:defRPr>
            </a:lvl4pPr>
            <a:lvl5pPr marL="2286000" marR="0" lvl="4" indent="-355600" algn="l">
              <a:lnSpc>
                <a:spcPct val="90000"/>
              </a:lnSpc>
              <a:spcBef>
                <a:spcPts val="0"/>
              </a:spcBef>
              <a:spcAft>
                <a:spcPts val="0"/>
              </a:spcAft>
              <a:buClr>
                <a:srgbClr val="404040"/>
              </a:buClr>
              <a:buSzPts val="2000"/>
              <a:buFont typeface="Arial"/>
              <a:buChar char="-"/>
              <a:defRPr sz="2667" b="0" i="0" u="none" strike="noStrike" cap="none">
                <a:solidFill>
                  <a:srgbClr val="404040"/>
                </a:solidFill>
                <a:latin typeface="Arial"/>
                <a:ea typeface="Arial"/>
                <a:cs typeface="Arial"/>
                <a:sym typeface="Arial"/>
              </a:defRPr>
            </a:lvl5pPr>
            <a:lvl6pPr marL="2743200" marR="0" lvl="5" indent="-355600" algn="l">
              <a:lnSpc>
                <a:spcPct val="90000"/>
              </a:lnSpc>
              <a:spcBef>
                <a:spcPts val="0"/>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3200400" marR="0" lvl="6" indent="-355600" algn="l">
              <a:lnSpc>
                <a:spcPct val="90000"/>
              </a:lnSpc>
              <a:spcBef>
                <a:spcPts val="0"/>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3657600" marR="0" lvl="7" indent="-355600" algn="l">
              <a:lnSpc>
                <a:spcPct val="90000"/>
              </a:lnSpc>
              <a:spcBef>
                <a:spcPts val="0"/>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4114800" marR="0" lvl="8" indent="-355600" algn="l">
              <a:lnSpc>
                <a:spcPct val="90000"/>
              </a:lnSpc>
              <a:spcBef>
                <a:spcPts val="0"/>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lang="en-US" dirty="0"/>
          </a:p>
          <a:p>
            <a:endParaRPr dirty="0"/>
          </a:p>
        </p:txBody>
      </p:sp>
      <p:sp>
        <p:nvSpPr>
          <p:cNvPr id="223" name="Google Shape;223;ge67a0c88d9_0_1382"/>
          <p:cNvSpPr txBox="1">
            <a:spLocks noGrp="1"/>
          </p:cNvSpPr>
          <p:nvPr>
            <p:ph type="sldNum" idx="12"/>
          </p:nvPr>
        </p:nvSpPr>
        <p:spPr>
          <a:xfrm>
            <a:off x="11296609" y="6217621"/>
            <a:ext cx="731700" cy="5247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1pPr>
            <a:lvl2pPr marL="0" marR="0" lvl="1"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2pPr>
            <a:lvl3pPr marL="0" marR="0" lvl="2"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3pPr>
            <a:lvl4pPr marL="0" marR="0" lvl="3"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4pPr>
            <a:lvl5pPr marL="0" marR="0" lvl="4"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5pPr>
            <a:lvl6pPr marL="0" marR="0" lvl="5"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6pPr>
            <a:lvl7pPr marL="0" marR="0" lvl="6"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7pPr>
            <a:lvl8pPr marL="0" marR="0" lvl="7"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8pPr>
            <a:lvl9pPr marL="0" marR="0" lvl="8"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50289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114"/>
          <p:cNvSpPr txBox="1">
            <a:spLocks noGrp="1"/>
          </p:cNvSpPr>
          <p:nvPr>
            <p:ph type="title"/>
          </p:nvPr>
        </p:nvSpPr>
        <p:spPr>
          <a:xfrm>
            <a:off x="552450" y="320675"/>
            <a:ext cx="1080135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14"/>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14"/>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14"/>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1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Helvetica Neue"/>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15"/>
          <p:cNvSpPr txBox="1">
            <a:spLocks noGrp="1"/>
          </p:cNvSpPr>
          <p:nvPr>
            <p:ph type="subTitle" idx="1"/>
          </p:nvPr>
        </p:nvSpPr>
        <p:spPr>
          <a:xfrm>
            <a:off x="1524000" y="3602037"/>
            <a:ext cx="9144000"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22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115"/>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15"/>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15"/>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rgbClr val="DDEAF6"/>
        </a:solidFill>
        <a:effectLst/>
      </p:bgPr>
    </p:bg>
    <p:spTree>
      <p:nvGrpSpPr>
        <p:cNvPr id="1" name="Shape 39"/>
        <p:cNvGrpSpPr/>
        <p:nvPr/>
      </p:nvGrpSpPr>
      <p:grpSpPr>
        <a:xfrm>
          <a:off x="0" y="0"/>
          <a:ext cx="0" cy="0"/>
          <a:chOff x="0" y="0"/>
          <a:chExt cx="0" cy="0"/>
        </a:xfrm>
      </p:grpSpPr>
      <p:sp>
        <p:nvSpPr>
          <p:cNvPr id="40" name="Google Shape;40;p116"/>
          <p:cNvSpPr txBox="1">
            <a:spLocks noGrp="1"/>
          </p:cNvSpPr>
          <p:nvPr>
            <p:ph type="title"/>
          </p:nvPr>
        </p:nvSpPr>
        <p:spPr>
          <a:xfrm>
            <a:off x="552450" y="541060"/>
            <a:ext cx="10801350" cy="130557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16"/>
          <p:cNvSpPr txBox="1">
            <a:spLocks noGrp="1"/>
          </p:cNvSpPr>
          <p:nvPr>
            <p:ph type="body" idx="1"/>
          </p:nvPr>
        </p:nvSpPr>
        <p:spPr>
          <a:xfrm>
            <a:off x="838200" y="2026025"/>
            <a:ext cx="10515600" cy="415094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2200"/>
              </a:spcBef>
              <a:spcAft>
                <a:spcPts val="0"/>
              </a:spcAft>
              <a:buClr>
                <a:schemeClr val="dk1"/>
              </a:buClr>
              <a:buSzPts val="2800"/>
              <a:buFont typeface="Noto Sans"/>
              <a:buChar char="⮚"/>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16"/>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16"/>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16"/>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116"/>
          <p:cNvSpPr txBox="1"/>
          <p:nvPr/>
        </p:nvSpPr>
        <p:spPr>
          <a:xfrm>
            <a:off x="175999" y="171728"/>
            <a:ext cx="13244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Todo Slide</a:t>
            </a:r>
            <a:endParaRPr sz="1400" b="0" i="0" u="none" strike="noStrike" cap="none">
              <a:solidFill>
                <a:srgbClr val="000000"/>
              </a:solidFill>
              <a:latin typeface="Arial"/>
              <a:ea typeface="Arial"/>
              <a:cs typeface="Arial"/>
              <a:sym typeface="Arial"/>
            </a:endParaRPr>
          </a:p>
        </p:txBody>
      </p:sp>
      <p:sp>
        <p:nvSpPr>
          <p:cNvPr id="46" name="Google Shape;46;p116"/>
          <p:cNvSpPr txBox="1"/>
          <p:nvPr/>
        </p:nvSpPr>
        <p:spPr>
          <a:xfrm rot="2080315">
            <a:off x="8030560" y="740354"/>
            <a:ext cx="5319706" cy="461665"/>
          </a:xfrm>
          <a:prstGeom prst="rect">
            <a:avLst/>
          </a:prstGeom>
          <a:solidFill>
            <a:srgbClr val="FFC00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Under Construction</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7"/>
        <p:cNvGrpSpPr/>
        <p:nvPr/>
      </p:nvGrpSpPr>
      <p:grpSpPr>
        <a:xfrm>
          <a:off x="0" y="0"/>
          <a:ext cx="0" cy="0"/>
          <a:chOff x="0" y="0"/>
          <a:chExt cx="0" cy="0"/>
        </a:xfrm>
      </p:grpSpPr>
      <p:sp>
        <p:nvSpPr>
          <p:cNvPr id="48" name="Google Shape;48;p117"/>
          <p:cNvSpPr txBox="1">
            <a:spLocks noGrp="1"/>
          </p:cNvSpPr>
          <p:nvPr>
            <p:ph type="title"/>
          </p:nvPr>
        </p:nvSpPr>
        <p:spPr>
          <a:xfrm>
            <a:off x="552450" y="320675"/>
            <a:ext cx="1080135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17"/>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2800"/>
              <a:buFont typeface="Noto Sans"/>
              <a:buNone/>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17"/>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17"/>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17"/>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53"/>
        <p:cNvGrpSpPr/>
        <p:nvPr/>
      </p:nvGrpSpPr>
      <p:grpSpPr>
        <a:xfrm>
          <a:off x="0" y="0"/>
          <a:ext cx="0" cy="0"/>
          <a:chOff x="0" y="0"/>
          <a:chExt cx="0" cy="0"/>
        </a:xfrm>
      </p:grpSpPr>
      <p:sp>
        <p:nvSpPr>
          <p:cNvPr id="54" name="Google Shape;54;p118"/>
          <p:cNvSpPr txBox="1">
            <a:spLocks noGrp="1"/>
          </p:cNvSpPr>
          <p:nvPr>
            <p:ph type="title"/>
          </p:nvPr>
        </p:nvSpPr>
        <p:spPr>
          <a:xfrm>
            <a:off x="552450" y="320675"/>
            <a:ext cx="1080135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18"/>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2800"/>
              <a:buFont typeface="Noto Sans"/>
              <a:buNone/>
              <a:defRPr>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None/>
              <a:defRPr>
                <a:latin typeface="Arial"/>
                <a:ea typeface="Arial"/>
                <a:cs typeface="Arial"/>
                <a:sym typeface="Arial"/>
              </a:defRPr>
            </a:lvl2pPr>
            <a:lvl3pPr marL="1371600" lvl="2" indent="-228600" algn="l">
              <a:lnSpc>
                <a:spcPct val="90000"/>
              </a:lnSpc>
              <a:spcBef>
                <a:spcPts val="500"/>
              </a:spcBef>
              <a:spcAft>
                <a:spcPts val="0"/>
              </a:spcAft>
              <a:buClr>
                <a:schemeClr val="dk1"/>
              </a:buClr>
              <a:buSzPts val="2000"/>
              <a:buNone/>
              <a:defRPr>
                <a:latin typeface="Arial"/>
                <a:ea typeface="Arial"/>
                <a:cs typeface="Arial"/>
                <a:sym typeface="Arial"/>
              </a:defRPr>
            </a:lvl3pPr>
            <a:lvl4pPr marL="1828800" lvl="3" indent="-228600" algn="l">
              <a:lnSpc>
                <a:spcPct val="90000"/>
              </a:lnSpc>
              <a:spcBef>
                <a:spcPts val="500"/>
              </a:spcBef>
              <a:spcAft>
                <a:spcPts val="0"/>
              </a:spcAft>
              <a:buClr>
                <a:schemeClr val="dk1"/>
              </a:buClr>
              <a:buSzPts val="1800"/>
              <a:buNone/>
              <a:defRPr>
                <a:latin typeface="Arial"/>
                <a:ea typeface="Arial"/>
                <a:cs typeface="Arial"/>
                <a:sym typeface="Arial"/>
              </a:defRPr>
            </a:lvl4pPr>
            <a:lvl5pPr marL="2286000" lvl="4" indent="-228600" algn="l">
              <a:lnSpc>
                <a:spcPct val="90000"/>
              </a:lnSpc>
              <a:spcBef>
                <a:spcPts val="500"/>
              </a:spcBef>
              <a:spcAft>
                <a:spcPts val="0"/>
              </a:spcAft>
              <a:buClr>
                <a:schemeClr val="dk1"/>
              </a:buClr>
              <a:buSzPts val="1800"/>
              <a:buNone/>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18"/>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18"/>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18"/>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solidFill>
          <a:srgbClr val="3F3F3F"/>
        </a:solidFill>
        <a:effectLst/>
      </p:bgPr>
    </p:bg>
    <p:spTree>
      <p:nvGrpSpPr>
        <p:cNvPr id="1" name="Shape 59"/>
        <p:cNvGrpSpPr/>
        <p:nvPr/>
      </p:nvGrpSpPr>
      <p:grpSpPr>
        <a:xfrm>
          <a:off x="0" y="0"/>
          <a:ext cx="0" cy="0"/>
          <a:chOff x="0" y="0"/>
          <a:chExt cx="0" cy="0"/>
        </a:xfrm>
      </p:grpSpPr>
      <p:sp>
        <p:nvSpPr>
          <p:cNvPr id="60" name="Google Shape;60;p119"/>
          <p:cNvSpPr txBox="1">
            <a:spLocks noGrp="1"/>
          </p:cNvSpPr>
          <p:nvPr>
            <p:ph type="title"/>
          </p:nvPr>
        </p:nvSpPr>
        <p:spPr>
          <a:xfrm>
            <a:off x="552450" y="320675"/>
            <a:ext cx="1080135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Helvetica Neue"/>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19"/>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2200"/>
              </a:spcBef>
              <a:spcAft>
                <a:spcPts val="0"/>
              </a:spcAft>
              <a:buClr>
                <a:schemeClr val="lt1"/>
              </a:buClr>
              <a:buSzPts val="2800"/>
              <a:buFont typeface="Noto Sans"/>
              <a:buChar char="⮚"/>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19"/>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19"/>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19"/>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0"/>
          <p:cNvSpPr txBox="1">
            <a:spLocks noGrp="1"/>
          </p:cNvSpPr>
          <p:nvPr>
            <p:ph type="title"/>
          </p:nvPr>
        </p:nvSpPr>
        <p:spPr>
          <a:xfrm>
            <a:off x="552450" y="320675"/>
            <a:ext cx="1080135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Helvetica Neue"/>
              <a:buNone/>
              <a:defRPr sz="44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10"/>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2200"/>
              </a:spcBef>
              <a:spcAft>
                <a:spcPts val="0"/>
              </a:spcAft>
              <a:buClr>
                <a:schemeClr val="dk1"/>
              </a:buClr>
              <a:buSzPts val="2800"/>
              <a:buFont typeface="Noto Sans"/>
              <a:buNone/>
              <a:defRPr sz="2800" b="0" i="0" u="none" strike="noStrike" cap="none">
                <a:solidFill>
                  <a:schemeClr val="dk1"/>
                </a:solidFill>
                <a:latin typeface="Helvetica Neue"/>
                <a:ea typeface="Helvetica Neue"/>
                <a:cs typeface="Helvetica Neue"/>
                <a:sym typeface="Helvetica Neue"/>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Helvetica Neue"/>
                <a:ea typeface="Helvetica Neue"/>
                <a:cs typeface="Helvetica Neue"/>
                <a:sym typeface="Helvetica Neue"/>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10"/>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110"/>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10"/>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50"/>
        <p:cNvGrpSpPr/>
        <p:nvPr/>
      </p:nvGrpSpPr>
      <p:grpSpPr>
        <a:xfrm>
          <a:off x="0" y="0"/>
          <a:ext cx="0" cy="0"/>
          <a:chOff x="0" y="0"/>
          <a:chExt cx="0" cy="0"/>
        </a:xfrm>
      </p:grpSpPr>
      <p:sp>
        <p:nvSpPr>
          <p:cNvPr id="151" name="Google Shape;151;g179e3e1d919_0_3528"/>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ctr" rtl="0">
              <a:lnSpc>
                <a:spcPct val="100000"/>
              </a:lnSpc>
              <a:spcBef>
                <a:spcPts val="0"/>
              </a:spcBef>
              <a:spcAft>
                <a:spcPts val="0"/>
              </a:spcAft>
              <a:buClr>
                <a:schemeClr val="dk1"/>
              </a:buClr>
              <a:buSzPts val="4000"/>
              <a:buFont typeface="Poppins SemiBold"/>
              <a:buNone/>
              <a:defRPr sz="40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3700"/>
              <a:buFont typeface="Poppins"/>
              <a:buNone/>
              <a:defRPr sz="3700" b="0"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700"/>
              <a:buFont typeface="Poppins"/>
              <a:buNone/>
              <a:defRPr sz="3700" b="0"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700"/>
              <a:buFont typeface="Poppins"/>
              <a:buNone/>
              <a:defRPr sz="3700" b="0"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700"/>
              <a:buFont typeface="Poppins"/>
              <a:buNone/>
              <a:defRPr sz="3700" b="0"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700"/>
              <a:buFont typeface="Poppins"/>
              <a:buNone/>
              <a:defRPr sz="3700" b="0"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700"/>
              <a:buFont typeface="Poppins"/>
              <a:buNone/>
              <a:defRPr sz="3700" b="0"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700"/>
              <a:buFont typeface="Poppins"/>
              <a:buNone/>
              <a:defRPr sz="3700" b="0"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700"/>
              <a:buFont typeface="Poppins"/>
              <a:buNone/>
              <a:defRPr sz="3700" b="0" i="0" u="none" strike="noStrike" cap="none">
                <a:solidFill>
                  <a:schemeClr val="dk1"/>
                </a:solidFill>
                <a:latin typeface="Poppins"/>
                <a:ea typeface="Poppins"/>
                <a:cs typeface="Poppins"/>
                <a:sym typeface="Poppins"/>
              </a:defRPr>
            </a:lvl9pPr>
          </a:lstStyle>
          <a:p>
            <a:endParaRPr/>
          </a:p>
        </p:txBody>
      </p:sp>
      <p:sp>
        <p:nvSpPr>
          <p:cNvPr id="152" name="Google Shape;152;g179e3e1d919_0_3528"/>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spAutoFit/>
          </a:bodyPr>
          <a:lstStyle>
            <a:lvl1pPr marL="457200" marR="0" lvl="0" indent="-381000" algn="l" rtl="0">
              <a:lnSpc>
                <a:spcPct val="115000"/>
              </a:lnSpc>
              <a:spcBef>
                <a:spcPts val="0"/>
              </a:spcBef>
              <a:spcAft>
                <a:spcPts val="0"/>
              </a:spcAft>
              <a:buClr>
                <a:schemeClr val="dk1"/>
              </a:buClr>
              <a:buSzPts val="2400"/>
              <a:buFont typeface="Poppins"/>
              <a:buChar char="→"/>
              <a:defRPr sz="2400" b="0" i="0" u="none" strike="noStrike" cap="none">
                <a:solidFill>
                  <a:schemeClr val="dk1"/>
                </a:solidFill>
                <a:latin typeface="Poppins"/>
                <a:ea typeface="Poppins"/>
                <a:cs typeface="Poppins"/>
                <a:sym typeface="Poppins"/>
              </a:defRPr>
            </a:lvl1pPr>
            <a:lvl2pPr marL="914400" marR="0" lvl="1" indent="-349250" algn="l" rtl="0">
              <a:lnSpc>
                <a:spcPct val="115000"/>
              </a:lnSpc>
              <a:spcBef>
                <a:spcPts val="0"/>
              </a:spcBef>
              <a:spcAft>
                <a:spcPts val="0"/>
              </a:spcAft>
              <a:buClr>
                <a:schemeClr val="dk1"/>
              </a:buClr>
              <a:buSzPts val="1900"/>
              <a:buFont typeface="Poppins"/>
              <a:buChar char="+"/>
              <a:defRPr sz="1900" b="0" i="0" u="none" strike="noStrike" cap="none">
                <a:solidFill>
                  <a:schemeClr val="dk1"/>
                </a:solidFill>
                <a:latin typeface="Poppins"/>
                <a:ea typeface="Poppins"/>
                <a:cs typeface="Poppins"/>
                <a:sym typeface="Poppins"/>
              </a:defRPr>
            </a:lvl2pPr>
            <a:lvl3pPr marL="1371600" marR="0" lvl="2" indent="-349250" algn="l" rtl="0">
              <a:lnSpc>
                <a:spcPct val="115000"/>
              </a:lnSpc>
              <a:spcBef>
                <a:spcPts val="0"/>
              </a:spcBef>
              <a:spcAft>
                <a:spcPts val="0"/>
              </a:spcAft>
              <a:buClr>
                <a:schemeClr val="dk1"/>
              </a:buClr>
              <a:buSzPts val="1900"/>
              <a:buFont typeface="Poppins"/>
              <a:buChar char="•"/>
              <a:defRPr sz="1900" b="0" i="0" u="none" strike="noStrike" cap="none">
                <a:solidFill>
                  <a:schemeClr val="dk1"/>
                </a:solidFill>
                <a:latin typeface="Poppins"/>
                <a:ea typeface="Poppins"/>
                <a:cs typeface="Poppins"/>
                <a:sym typeface="Poppins"/>
              </a:defRPr>
            </a:lvl3pPr>
            <a:lvl4pPr marL="1828800" marR="0" lvl="3" indent="-349250" algn="l" rtl="0">
              <a:lnSpc>
                <a:spcPct val="115000"/>
              </a:lnSpc>
              <a:spcBef>
                <a:spcPts val="0"/>
              </a:spcBef>
              <a:spcAft>
                <a:spcPts val="0"/>
              </a:spcAft>
              <a:buClr>
                <a:schemeClr val="dk1"/>
              </a:buClr>
              <a:buSzPts val="1900"/>
              <a:buFont typeface="Poppins"/>
              <a:buChar char="᠆"/>
              <a:defRPr sz="1900" b="0" i="0" u="none" strike="noStrike" cap="none">
                <a:solidFill>
                  <a:schemeClr val="dk1"/>
                </a:solidFill>
                <a:latin typeface="Poppins"/>
                <a:ea typeface="Poppins"/>
                <a:cs typeface="Poppins"/>
                <a:sym typeface="Poppins"/>
              </a:defRPr>
            </a:lvl4pPr>
            <a:lvl5pPr marL="2286000" marR="0" lvl="4" indent="-349250" algn="l" rtl="0">
              <a:lnSpc>
                <a:spcPct val="115000"/>
              </a:lnSpc>
              <a:spcBef>
                <a:spcPts val="0"/>
              </a:spcBef>
              <a:spcAft>
                <a:spcPts val="0"/>
              </a:spcAft>
              <a:buClr>
                <a:schemeClr val="dk1"/>
              </a:buClr>
              <a:buSzPts val="1900"/>
              <a:buFont typeface="Poppins"/>
              <a:buChar char="○"/>
              <a:defRPr sz="1900" b="0" i="0" u="none" strike="noStrike" cap="none">
                <a:solidFill>
                  <a:schemeClr val="dk1"/>
                </a:solidFill>
                <a:latin typeface="Poppins"/>
                <a:ea typeface="Poppins"/>
                <a:cs typeface="Poppins"/>
                <a:sym typeface="Poppins"/>
              </a:defRPr>
            </a:lvl5pPr>
            <a:lvl6pPr marL="2743200" marR="0" lvl="5" indent="-349250" algn="l" rtl="0">
              <a:lnSpc>
                <a:spcPct val="115000"/>
              </a:lnSpc>
              <a:spcBef>
                <a:spcPts val="0"/>
              </a:spcBef>
              <a:spcAft>
                <a:spcPts val="0"/>
              </a:spcAft>
              <a:buClr>
                <a:schemeClr val="dk1"/>
              </a:buClr>
              <a:buSzPts val="1900"/>
              <a:buFont typeface="Poppins"/>
              <a:buChar char="■"/>
              <a:defRPr sz="1900" b="0" i="0" u="none" strike="noStrike" cap="none">
                <a:solidFill>
                  <a:schemeClr val="dk1"/>
                </a:solidFill>
                <a:latin typeface="Poppins"/>
                <a:ea typeface="Poppins"/>
                <a:cs typeface="Poppins"/>
                <a:sym typeface="Poppins"/>
              </a:defRPr>
            </a:lvl6pPr>
            <a:lvl7pPr marL="3200400" marR="0" lvl="6" indent="-349250" algn="l" rtl="0">
              <a:lnSpc>
                <a:spcPct val="115000"/>
              </a:lnSpc>
              <a:spcBef>
                <a:spcPts val="0"/>
              </a:spcBef>
              <a:spcAft>
                <a:spcPts val="0"/>
              </a:spcAft>
              <a:buClr>
                <a:schemeClr val="dk1"/>
              </a:buClr>
              <a:buSzPts val="1900"/>
              <a:buFont typeface="Poppins"/>
              <a:buChar char="●"/>
              <a:defRPr sz="1900" b="0" i="0" u="none" strike="noStrike" cap="none">
                <a:solidFill>
                  <a:schemeClr val="dk1"/>
                </a:solidFill>
                <a:latin typeface="Poppins"/>
                <a:ea typeface="Poppins"/>
                <a:cs typeface="Poppins"/>
                <a:sym typeface="Poppins"/>
              </a:defRPr>
            </a:lvl7pPr>
            <a:lvl8pPr marL="3657600" marR="0" lvl="7" indent="-349250" algn="l" rtl="0">
              <a:lnSpc>
                <a:spcPct val="115000"/>
              </a:lnSpc>
              <a:spcBef>
                <a:spcPts val="0"/>
              </a:spcBef>
              <a:spcAft>
                <a:spcPts val="0"/>
              </a:spcAft>
              <a:buClr>
                <a:schemeClr val="dk1"/>
              </a:buClr>
              <a:buSzPts val="1900"/>
              <a:buFont typeface="Poppins"/>
              <a:buChar char="○"/>
              <a:defRPr sz="1900" b="0" i="0" u="none" strike="noStrike" cap="none">
                <a:solidFill>
                  <a:schemeClr val="dk1"/>
                </a:solidFill>
                <a:latin typeface="Poppins"/>
                <a:ea typeface="Poppins"/>
                <a:cs typeface="Poppins"/>
                <a:sym typeface="Poppins"/>
              </a:defRPr>
            </a:lvl8pPr>
            <a:lvl9pPr marL="4114800" marR="0" lvl="8" indent="-349250" algn="l" rtl="0">
              <a:lnSpc>
                <a:spcPct val="115000"/>
              </a:lnSpc>
              <a:spcBef>
                <a:spcPts val="0"/>
              </a:spcBef>
              <a:spcAft>
                <a:spcPts val="0"/>
              </a:spcAft>
              <a:buClr>
                <a:schemeClr val="dk1"/>
              </a:buClr>
              <a:buSzPts val="1900"/>
              <a:buFont typeface="Poppins"/>
              <a:buChar char="■"/>
              <a:defRPr sz="1900" b="0" i="0" u="none" strike="noStrike" cap="none">
                <a:solidFill>
                  <a:schemeClr val="dk1"/>
                </a:solidFill>
                <a:latin typeface="Poppins"/>
                <a:ea typeface="Poppins"/>
                <a:cs typeface="Poppins"/>
                <a:sym typeface="Poppins"/>
              </a:defRPr>
            </a:lvl9pPr>
          </a:lstStyle>
          <a:p>
            <a:endParaRPr/>
          </a:p>
        </p:txBody>
      </p:sp>
      <p:sp>
        <p:nvSpPr>
          <p:cNvPr id="153" name="Google Shape;153;g179e3e1d919_0_3528"/>
          <p:cNvSpPr txBox="1">
            <a:spLocks noGrp="1"/>
          </p:cNvSpPr>
          <p:nvPr>
            <p:ph type="sldNum" idx="12"/>
          </p:nvPr>
        </p:nvSpPr>
        <p:spPr>
          <a:xfrm>
            <a:off x="11389377" y="6366415"/>
            <a:ext cx="731700" cy="446400"/>
          </a:xfrm>
          <a:prstGeom prst="rect">
            <a:avLst/>
          </a:prstGeom>
          <a:noFill/>
          <a:ln>
            <a:noFill/>
          </a:ln>
        </p:spPr>
        <p:txBody>
          <a:bodyPr spcFirstLastPara="1" wrap="square" lIns="121900" tIns="121900" rIns="121900" bIns="121900" anchor="ctr" anchorCtr="0">
            <a:sp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a:ea typeface="Poppins"/>
                <a:cs typeface="Poppins"/>
                <a:sym typeface="Poppins"/>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a:ea typeface="Poppins"/>
                <a:cs typeface="Poppins"/>
                <a:sym typeface="Poppins"/>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a:ea typeface="Poppins"/>
                <a:cs typeface="Poppins"/>
                <a:sym typeface="Poppins"/>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a:ea typeface="Poppins"/>
                <a:cs typeface="Poppins"/>
                <a:sym typeface="Poppins"/>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a:ea typeface="Poppins"/>
                <a:cs typeface="Poppins"/>
                <a:sym typeface="Poppins"/>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a:ea typeface="Poppins"/>
                <a:cs typeface="Poppins"/>
                <a:sym typeface="Poppins"/>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a:ea typeface="Poppins"/>
                <a:cs typeface="Poppins"/>
                <a:sym typeface="Poppins"/>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a:ea typeface="Poppins"/>
                <a:cs typeface="Poppins"/>
                <a:sym typeface="Poppins"/>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718" r:id="rId12"/>
    <p:sldLayoutId id="214748371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hyperlink" Target="https://arena.lmsys.org/" TargetMode="External"/><Relationship Id="rId2" Type="http://schemas.openxmlformats.org/officeDocument/2006/relationships/image" Target="../media/image27.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35.xml"/><Relationship Id="rId5" Type="http://schemas.openxmlformats.org/officeDocument/2006/relationships/hyperlink" Target="https://chat.lmsys.org/?compare" TargetMode="Externa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arxiv.org/pdf/2306.05685.pdf" TargetMode="Externa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6.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36.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6.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814917" y="5096832"/>
            <a:ext cx="1356369" cy="1055401"/>
          </a:xfrm>
          <a:prstGeom prst="rect">
            <a:avLst/>
          </a:prstGeom>
          <a:noFill/>
          <a:ln>
            <a:noFill/>
          </a:ln>
        </p:spPr>
      </p:pic>
      <p:sp>
        <p:nvSpPr>
          <p:cNvPr id="392" name="Google Shape;392;p1"/>
          <p:cNvSpPr txBox="1">
            <a:spLocks noGrp="1"/>
          </p:cNvSpPr>
          <p:nvPr>
            <p:ph type="title"/>
          </p:nvPr>
        </p:nvSpPr>
        <p:spPr>
          <a:xfrm>
            <a:off x="127000" y="617457"/>
            <a:ext cx="11965516" cy="2735579"/>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3F3F3F"/>
              </a:buClr>
              <a:buSzPts val="6700"/>
              <a:buFont typeface="Helvetica Neue"/>
              <a:buNone/>
            </a:pPr>
            <a:r>
              <a:rPr lang="en-US" sz="6200" b="1" dirty="0"/>
              <a:t>Rethinking LLM Evaluation</a:t>
            </a:r>
            <a:endParaRPr sz="4000" dirty="0">
              <a:solidFill>
                <a:srgbClr val="595959"/>
              </a:solidFill>
            </a:endParaRPr>
          </a:p>
        </p:txBody>
      </p:sp>
      <p:sp>
        <p:nvSpPr>
          <p:cNvPr id="393" name="Google Shape;393;p1"/>
          <p:cNvSpPr txBox="1">
            <a:spLocks noGrp="1"/>
          </p:cNvSpPr>
          <p:nvPr>
            <p:ph type="body" idx="1"/>
          </p:nvPr>
        </p:nvSpPr>
        <p:spPr>
          <a:xfrm>
            <a:off x="16334" y="2968487"/>
            <a:ext cx="12175666" cy="2082957"/>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100000"/>
              </a:lnSpc>
              <a:spcBef>
                <a:spcPts val="0"/>
              </a:spcBef>
              <a:spcAft>
                <a:spcPts val="0"/>
              </a:spcAft>
              <a:buClr>
                <a:srgbClr val="3F3F3F"/>
              </a:buClr>
              <a:buSzPts val="4400"/>
              <a:buNone/>
            </a:pPr>
            <a:r>
              <a:rPr lang="en-US" sz="4400" dirty="0">
                <a:latin typeface="Helvetica Neue"/>
                <a:ea typeface="Helvetica Neue"/>
                <a:cs typeface="Helvetica Neue"/>
                <a:sym typeface="Helvetica Neue"/>
              </a:rPr>
              <a:t>Ion </a:t>
            </a:r>
            <a:r>
              <a:rPr lang="en-US" sz="4400" dirty="0" err="1">
                <a:latin typeface="Helvetica Neue"/>
                <a:ea typeface="Helvetica Neue"/>
                <a:cs typeface="Helvetica Neue"/>
                <a:sym typeface="Helvetica Neue"/>
              </a:rPr>
              <a:t>Stoica</a:t>
            </a:r>
            <a:endParaRPr lang="en-US" sz="4400" dirty="0"/>
          </a:p>
          <a:p>
            <a:pPr marL="0" lvl="0" indent="0" algn="ctr" rtl="0">
              <a:lnSpc>
                <a:spcPct val="100000"/>
              </a:lnSpc>
              <a:spcBef>
                <a:spcPts val="0"/>
              </a:spcBef>
              <a:spcAft>
                <a:spcPts val="0"/>
              </a:spcAft>
              <a:buClr>
                <a:srgbClr val="3F3F3F"/>
              </a:buClr>
              <a:buSzPts val="4400"/>
              <a:buNone/>
            </a:pPr>
            <a:r>
              <a:rPr lang="en-US" sz="2200" dirty="0">
                <a:latin typeface="Helvetica Neue Light" panose="02000403000000020004" pitchFamily="2" charset="0"/>
                <a:ea typeface="Helvetica Neue Light" panose="02000403000000020004" pitchFamily="2" charset="0"/>
              </a:rPr>
              <a:t>(joint work with: Hao Zhang, </a:t>
            </a:r>
            <a:r>
              <a:rPr lang="en-US" sz="2200" dirty="0" err="1">
                <a:latin typeface="Helvetica Neue Light" panose="02000403000000020004" pitchFamily="2" charset="0"/>
                <a:ea typeface="Helvetica Neue Light" panose="02000403000000020004" pitchFamily="2" charset="0"/>
              </a:rPr>
              <a:t>Lianmin</a:t>
            </a:r>
            <a:r>
              <a:rPr lang="en-US" sz="2200" dirty="0">
                <a:latin typeface="Helvetica Neue Light" panose="02000403000000020004" pitchFamily="2" charset="0"/>
                <a:ea typeface="Helvetica Neue Light" panose="02000403000000020004" pitchFamily="2" charset="0"/>
              </a:rPr>
              <a:t> Zheng, Ying Sheng, Wei-Lin Chiang</a:t>
            </a:r>
            <a:r>
              <a:rPr lang="en-US" sz="2200">
                <a:latin typeface="Helvetica Neue Light" panose="02000403000000020004" pitchFamily="2" charset="0"/>
                <a:ea typeface="Helvetica Neue Light" panose="02000403000000020004" pitchFamily="2" charset="0"/>
              </a:rPr>
              <a:t>, </a:t>
            </a:r>
            <a:br>
              <a:rPr lang="en-US" sz="2200">
                <a:latin typeface="Helvetica Neue Light" panose="02000403000000020004" pitchFamily="2" charset="0"/>
                <a:ea typeface="Helvetica Neue Light" panose="02000403000000020004" pitchFamily="2" charset="0"/>
              </a:rPr>
            </a:br>
            <a:r>
              <a:rPr lang="en-US" sz="2200">
                <a:latin typeface="Helvetica Neue Light" panose="02000403000000020004" pitchFamily="2" charset="0"/>
                <a:ea typeface="Helvetica Neue Light" panose="02000403000000020004" pitchFamily="2" charset="0"/>
              </a:rPr>
              <a:t>Dacheng</a:t>
            </a:r>
            <a:r>
              <a:rPr lang="en-US" sz="2200" dirty="0">
                <a:latin typeface="Helvetica Neue Light" panose="02000403000000020004" pitchFamily="2" charset="0"/>
                <a:ea typeface="Helvetica Neue Light" panose="02000403000000020004" pitchFamily="2" charset="0"/>
              </a:rPr>
              <a:t> Li, </a:t>
            </a:r>
            <a:r>
              <a:rPr lang="en-US" sz="2200" dirty="0" err="1">
                <a:latin typeface="Helvetica Neue Light" panose="02000403000000020004" pitchFamily="2" charset="0"/>
                <a:ea typeface="Helvetica Neue Light" panose="02000403000000020004" pitchFamily="2" charset="0"/>
              </a:rPr>
              <a:t>Zhuohan</a:t>
            </a:r>
            <a:r>
              <a:rPr lang="en-US" sz="2200" dirty="0">
                <a:latin typeface="Helvetica Neue Light" panose="02000403000000020004" pitchFamily="2" charset="0"/>
                <a:ea typeface="Helvetica Neue Light" panose="02000403000000020004" pitchFamily="2" charset="0"/>
              </a:rPr>
              <a:t> Li, Zi Lin, </a:t>
            </a:r>
            <a:r>
              <a:rPr lang="en-US" sz="2200" dirty="0" err="1">
                <a:latin typeface="Helvetica Neue Light" panose="02000403000000020004" pitchFamily="2" charset="0"/>
                <a:ea typeface="Helvetica Neue Light" panose="02000403000000020004" pitchFamily="2" charset="0"/>
              </a:rPr>
              <a:t>Zhanghao</a:t>
            </a:r>
            <a:r>
              <a:rPr lang="en-US" sz="2200" dirty="0">
                <a:latin typeface="Helvetica Neue Light" panose="02000403000000020004" pitchFamily="2" charset="0"/>
                <a:ea typeface="Helvetica Neue Light" panose="02000403000000020004" pitchFamily="2" charset="0"/>
              </a:rPr>
              <a:t> Wu, </a:t>
            </a:r>
            <a:r>
              <a:rPr lang="en-US" sz="2200" dirty="0" err="1">
                <a:latin typeface="Helvetica Neue Light" panose="02000403000000020004" pitchFamily="2" charset="0"/>
                <a:ea typeface="Helvetica Neue Light" panose="02000403000000020004" pitchFamily="2" charset="0"/>
              </a:rPr>
              <a:t>Shuo</a:t>
            </a:r>
            <a:r>
              <a:rPr lang="en-US" sz="2200" dirty="0">
                <a:latin typeface="Helvetica Neue Light" panose="02000403000000020004" pitchFamily="2" charset="0"/>
                <a:ea typeface="Helvetica Neue Light" panose="02000403000000020004" pitchFamily="2" charset="0"/>
              </a:rPr>
              <a:t> Yang, </a:t>
            </a:r>
            <a:r>
              <a:rPr lang="en-US" sz="2200" dirty="0" err="1">
                <a:latin typeface="Helvetica Neue Light" panose="02000403000000020004" pitchFamily="2" charset="0"/>
                <a:ea typeface="Helvetica Neue Light" panose="02000403000000020004" pitchFamily="2" charset="0"/>
              </a:rPr>
              <a:t>Siyuan</a:t>
            </a:r>
            <a:r>
              <a:rPr lang="en-US" sz="2200" dirty="0">
                <a:latin typeface="Helvetica Neue Light" panose="02000403000000020004" pitchFamily="2" charset="0"/>
                <a:ea typeface="Helvetica Neue Light" panose="02000403000000020004" pitchFamily="2" charset="0"/>
              </a:rPr>
              <a:t> Zhuang, </a:t>
            </a:r>
            <a:r>
              <a:rPr lang="en-US" sz="2200" dirty="0" err="1">
                <a:latin typeface="Helvetica Neue Light" panose="02000403000000020004" pitchFamily="2" charset="0"/>
                <a:ea typeface="Helvetica Neue Light" panose="02000403000000020004" pitchFamily="2" charset="0"/>
              </a:rPr>
              <a:t>Yonghao</a:t>
            </a:r>
            <a:r>
              <a:rPr lang="en-US" sz="2200" dirty="0">
                <a:latin typeface="Helvetica Neue Light" panose="02000403000000020004" pitchFamily="2" charset="0"/>
                <a:ea typeface="Helvetica Neue Light" panose="02000403000000020004" pitchFamily="2" charset="0"/>
              </a:rPr>
              <a:t> Zhuang, Joseph E. Gonzalez, Eric P. Xing</a:t>
            </a:r>
            <a:endParaRPr sz="2200" dirty="0">
              <a:latin typeface="Helvetica Neue Light" panose="02000403000000020004" pitchFamily="2" charset="0"/>
              <a:ea typeface="Helvetica Neue Light" panose="02000403000000020004" pitchFamily="2" charset="0"/>
            </a:endParaRPr>
          </a:p>
          <a:p>
            <a:pPr marL="0" lvl="0" indent="0" algn="ctr" rtl="0">
              <a:lnSpc>
                <a:spcPct val="50000"/>
              </a:lnSpc>
              <a:spcBef>
                <a:spcPts val="2200"/>
              </a:spcBef>
              <a:spcAft>
                <a:spcPts val="0"/>
              </a:spcAft>
              <a:buClr>
                <a:srgbClr val="3F3F3F"/>
              </a:buClr>
              <a:buSzPts val="2533"/>
              <a:buNone/>
            </a:pPr>
            <a:r>
              <a:rPr lang="en-US" sz="2533" dirty="0"/>
              <a:t>August 27, </a:t>
            </a:r>
            <a:r>
              <a:rPr lang="en-US" sz="2533" dirty="0">
                <a:latin typeface="Helvetica Neue"/>
                <a:ea typeface="Helvetica Neue"/>
                <a:cs typeface="Helvetica Neue"/>
                <a:sym typeface="Helvetica Neue"/>
              </a:rPr>
              <a:t>2023</a:t>
            </a:r>
            <a:endParaRPr dirty="0"/>
          </a:p>
        </p:txBody>
      </p:sp>
      <p:pic>
        <p:nvPicPr>
          <p:cNvPr id="396" name="Google Shape;396;p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151203" y="5091127"/>
            <a:ext cx="2440351" cy="13726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2A860-4A75-CBDB-C565-A730EC613863}"/>
              </a:ext>
            </a:extLst>
          </p:cNvPr>
          <p:cNvSpPr>
            <a:spLocks noGrp="1"/>
          </p:cNvSpPr>
          <p:nvPr>
            <p:ph type="title"/>
          </p:nvPr>
        </p:nvSpPr>
        <p:spPr/>
        <p:txBody>
          <a:bodyPr>
            <a:normAutofit fontScale="90000"/>
          </a:bodyPr>
          <a:lstStyle/>
          <a:p>
            <a:r>
              <a:rPr lang="en-US" dirty="0"/>
              <a:t>Our story</a:t>
            </a:r>
          </a:p>
        </p:txBody>
      </p:sp>
      <p:sp>
        <p:nvSpPr>
          <p:cNvPr id="3" name="Text Placeholder 2">
            <a:extLst>
              <a:ext uri="{FF2B5EF4-FFF2-40B4-BE49-F238E27FC236}">
                <a16:creationId xmlns:a16="http://schemas.microsoft.com/office/drawing/2014/main" id="{8AD66AB1-E68C-4FCA-A40B-3AE6949FFC21}"/>
              </a:ext>
            </a:extLst>
          </p:cNvPr>
          <p:cNvSpPr>
            <a:spLocks noGrp="1"/>
          </p:cNvSpPr>
          <p:nvPr>
            <p:ph type="body" idx="1"/>
          </p:nvPr>
        </p:nvSpPr>
        <p:spPr/>
        <p:txBody>
          <a:bodyPr>
            <a:normAutofit/>
          </a:bodyPr>
          <a:lstStyle/>
          <a:p>
            <a:pPr>
              <a:lnSpc>
                <a:spcPct val="100000"/>
              </a:lnSpc>
            </a:pPr>
            <a:r>
              <a:rPr lang="en-US" sz="3600" dirty="0"/>
              <a:t>After Facebook released </a:t>
            </a:r>
            <a:r>
              <a:rPr lang="en-US" sz="3600" dirty="0" err="1"/>
              <a:t>LLaMa</a:t>
            </a:r>
            <a:r>
              <a:rPr lang="en-US" sz="3600" dirty="0"/>
              <a:t> in February 2023…</a:t>
            </a:r>
          </a:p>
          <a:p>
            <a:pPr>
              <a:lnSpc>
                <a:spcPct val="100000"/>
              </a:lnSpc>
            </a:pPr>
            <a:endParaRPr lang="en-US" sz="3600" dirty="0"/>
          </a:p>
          <a:p>
            <a:pPr>
              <a:lnSpc>
                <a:spcPct val="100000"/>
              </a:lnSpc>
            </a:pPr>
            <a:r>
              <a:rPr lang="en-US" sz="3600" dirty="0"/>
              <a:t>… we released Vicuna: </a:t>
            </a:r>
            <a:br>
              <a:rPr lang="en-US" sz="3600" dirty="0"/>
            </a:br>
            <a:r>
              <a:rPr lang="en-US" sz="3200" dirty="0"/>
              <a:t>fine tuned </a:t>
            </a:r>
            <a:r>
              <a:rPr lang="en-US" sz="3200" dirty="0" err="1"/>
              <a:t>LLaMa</a:t>
            </a:r>
            <a:r>
              <a:rPr lang="en-US" sz="3200" dirty="0"/>
              <a:t> using </a:t>
            </a:r>
            <a:r>
              <a:rPr lang="en-US" sz="3200" dirty="0" err="1"/>
              <a:t>SharedGPT</a:t>
            </a:r>
            <a:r>
              <a:rPr lang="en-US" sz="3200" dirty="0"/>
              <a:t> data</a:t>
            </a:r>
            <a:br>
              <a:rPr lang="en-US" sz="3200" dirty="0"/>
            </a:br>
            <a:r>
              <a:rPr lang="en-US" sz="3200" dirty="0"/>
              <a:t>(70K conversations)</a:t>
            </a:r>
          </a:p>
        </p:txBody>
      </p:sp>
      <p:pic>
        <p:nvPicPr>
          <p:cNvPr id="4" name="Picture 3">
            <a:extLst>
              <a:ext uri="{FF2B5EF4-FFF2-40B4-BE49-F238E27FC236}">
                <a16:creationId xmlns:a16="http://schemas.microsoft.com/office/drawing/2014/main" id="{69F5872E-6FDE-9FA7-7369-3D33827F83B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42945" y="3849999"/>
            <a:ext cx="3912130" cy="2421600"/>
          </a:xfrm>
          <a:prstGeom prst="rect">
            <a:avLst/>
          </a:prstGeom>
        </p:spPr>
      </p:pic>
      <p:pic>
        <p:nvPicPr>
          <p:cNvPr id="8196" name="Picture 4" descr="Vicuna">
            <a:extLst>
              <a:ext uri="{FF2B5EF4-FFF2-40B4-BE49-F238E27FC236}">
                <a16:creationId xmlns:a16="http://schemas.microsoft.com/office/drawing/2014/main" id="{C1342D9B-44B8-DF57-5F21-A3A7B2338CF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723537" y="2370401"/>
            <a:ext cx="2664446" cy="2575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675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627D2-C085-7CE5-4CB5-4BCFCE25C34C}"/>
              </a:ext>
            </a:extLst>
          </p:cNvPr>
          <p:cNvSpPr>
            <a:spLocks noGrp="1"/>
          </p:cNvSpPr>
          <p:nvPr>
            <p:ph type="title"/>
          </p:nvPr>
        </p:nvSpPr>
        <p:spPr/>
        <p:txBody>
          <a:bodyPr>
            <a:normAutofit fontScale="90000"/>
          </a:bodyPr>
          <a:lstStyle/>
          <a:p>
            <a:r>
              <a:rPr lang="en-US" dirty="0"/>
              <a:t>How to evaluate it?</a:t>
            </a:r>
          </a:p>
        </p:txBody>
      </p:sp>
      <p:sp>
        <p:nvSpPr>
          <p:cNvPr id="3" name="Text Placeholder 2">
            <a:extLst>
              <a:ext uri="{FF2B5EF4-FFF2-40B4-BE49-F238E27FC236}">
                <a16:creationId xmlns:a16="http://schemas.microsoft.com/office/drawing/2014/main" id="{CB05AB09-236E-5DB8-7AAA-F410CC5FD97E}"/>
              </a:ext>
            </a:extLst>
          </p:cNvPr>
          <p:cNvSpPr>
            <a:spLocks noGrp="1"/>
          </p:cNvSpPr>
          <p:nvPr>
            <p:ph type="body" idx="1"/>
          </p:nvPr>
        </p:nvSpPr>
        <p:spPr>
          <a:xfrm>
            <a:off x="415600" y="1536633"/>
            <a:ext cx="11360700" cy="4555200"/>
          </a:xfrm>
        </p:spPr>
        <p:txBody>
          <a:bodyPr>
            <a:normAutofit/>
          </a:bodyPr>
          <a:lstStyle/>
          <a:p>
            <a:r>
              <a:rPr lang="en-US" sz="3400" dirty="0"/>
              <a:t>Humans take long and are expensive</a:t>
            </a:r>
          </a:p>
          <a:p>
            <a:endParaRPr lang="en-US" sz="3400" dirty="0"/>
          </a:p>
          <a:p>
            <a:r>
              <a:rPr lang="en-US" sz="3400" dirty="0"/>
              <a:t>We used GPT-4 (released 2 weeks earlier) for evaluation</a:t>
            </a:r>
          </a:p>
        </p:txBody>
      </p:sp>
    </p:spTree>
    <p:extLst>
      <p:ext uri="{BB962C8B-B14F-4D97-AF65-F5344CB8AC3E}">
        <p14:creationId xmlns:p14="http://schemas.microsoft.com/office/powerpoint/2010/main" val="373329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98BC2D7-F2AC-77FB-6FBC-0346471549E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15600" y="792215"/>
            <a:ext cx="10972800" cy="5981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0E062F3-6587-A147-277A-9561F4A179A3}"/>
              </a:ext>
            </a:extLst>
          </p:cNvPr>
          <p:cNvSpPr>
            <a:spLocks noGrp="1"/>
          </p:cNvSpPr>
          <p:nvPr>
            <p:ph type="title"/>
          </p:nvPr>
        </p:nvSpPr>
        <p:spPr>
          <a:xfrm>
            <a:off x="415600" y="456729"/>
            <a:ext cx="11360700" cy="763500"/>
          </a:xfrm>
          <a:solidFill>
            <a:schemeClr val="bg1"/>
          </a:solidFill>
        </p:spPr>
        <p:txBody>
          <a:bodyPr>
            <a:normAutofit fontScale="90000"/>
          </a:bodyPr>
          <a:lstStyle/>
          <a:p>
            <a:r>
              <a:rPr lang="en-US" dirty="0"/>
              <a:t>Which one is better?</a:t>
            </a:r>
          </a:p>
        </p:txBody>
      </p:sp>
      <p:pic>
        <p:nvPicPr>
          <p:cNvPr id="9218" name="Picture 2">
            <a:extLst>
              <a:ext uri="{FF2B5EF4-FFF2-40B4-BE49-F238E27FC236}">
                <a16:creationId xmlns:a16="http://schemas.microsoft.com/office/drawing/2014/main" id="{A6EDEDA6-D8F7-E854-61CC-026AC58E0D3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36496" y="1555715"/>
            <a:ext cx="6908800" cy="5016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435E250-9A95-11E5-1A29-28BEBCF5C768}"/>
              </a:ext>
            </a:extLst>
          </p:cNvPr>
          <p:cNvSpPr/>
          <p:nvPr/>
        </p:nvSpPr>
        <p:spPr>
          <a:xfrm>
            <a:off x="3058510" y="1576735"/>
            <a:ext cx="2932386" cy="217373"/>
          </a:xfrm>
          <a:prstGeom prst="rect">
            <a:avLst/>
          </a:prstGeom>
          <a:solidFill>
            <a:srgbClr val="FBE6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82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dissolve">
                                      <p:cBhvr>
                                        <p:cTn id="7" dur="500"/>
                                        <p:tgtEl>
                                          <p:spTgt spid="92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1C46E2C1-8B04-AD08-6856-2A8C7DC0656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4497" y="874767"/>
            <a:ext cx="11341214" cy="57362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39145AB-E7FB-894F-4D7F-31DD4B8F5851}"/>
              </a:ext>
            </a:extLst>
          </p:cNvPr>
          <p:cNvSpPr/>
          <p:nvPr/>
        </p:nvSpPr>
        <p:spPr>
          <a:xfrm flipV="1">
            <a:off x="478659" y="1052069"/>
            <a:ext cx="10972799" cy="2722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F4CD022-EBE9-91CE-B470-FA0741ED37CF}"/>
              </a:ext>
            </a:extLst>
          </p:cNvPr>
          <p:cNvSpPr>
            <a:spLocks noGrp="1"/>
          </p:cNvSpPr>
          <p:nvPr>
            <p:ph type="title"/>
          </p:nvPr>
        </p:nvSpPr>
        <p:spPr>
          <a:xfrm>
            <a:off x="415600" y="456729"/>
            <a:ext cx="11360700" cy="763500"/>
          </a:xfrm>
          <a:solidFill>
            <a:schemeClr val="bg1"/>
          </a:solidFill>
        </p:spPr>
        <p:txBody>
          <a:bodyPr>
            <a:normAutofit fontScale="90000"/>
          </a:bodyPr>
          <a:lstStyle/>
          <a:p>
            <a:r>
              <a:rPr lang="en-US" dirty="0"/>
              <a:t>Which one is better?</a:t>
            </a:r>
          </a:p>
        </p:txBody>
      </p:sp>
      <p:pic>
        <p:nvPicPr>
          <p:cNvPr id="10244" name="Picture 4">
            <a:extLst>
              <a:ext uri="{FF2B5EF4-FFF2-40B4-BE49-F238E27FC236}">
                <a16:creationId xmlns:a16="http://schemas.microsoft.com/office/drawing/2014/main" id="{0A084671-75EC-5FDA-4461-E165D522A1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97732" y="1954294"/>
            <a:ext cx="8196536" cy="38516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8F96B59-363B-8868-78F5-2850262752EC}"/>
              </a:ext>
            </a:extLst>
          </p:cNvPr>
          <p:cNvSpPr/>
          <p:nvPr/>
        </p:nvSpPr>
        <p:spPr>
          <a:xfrm>
            <a:off x="2659117" y="1989799"/>
            <a:ext cx="2932386" cy="217373"/>
          </a:xfrm>
          <a:prstGeom prst="rect">
            <a:avLst/>
          </a:prstGeom>
          <a:solidFill>
            <a:srgbClr val="FBE6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969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dissolve">
                                      <p:cBhvr>
                                        <p:cTn id="7" dur="500"/>
                                        <p:tgtEl>
                                          <p:spTgt spid="102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C0572-7D3D-DA09-A700-1776EF5F3B4A}"/>
              </a:ext>
            </a:extLst>
          </p:cNvPr>
          <p:cNvSpPr>
            <a:spLocks noGrp="1"/>
          </p:cNvSpPr>
          <p:nvPr>
            <p:ph type="title"/>
          </p:nvPr>
        </p:nvSpPr>
        <p:spPr/>
        <p:txBody>
          <a:bodyPr>
            <a:normAutofit fontScale="90000"/>
          </a:bodyPr>
          <a:lstStyle/>
          <a:p>
            <a:r>
              <a:rPr lang="en-US" dirty="0"/>
              <a:t>Human evaluation</a:t>
            </a:r>
          </a:p>
        </p:txBody>
      </p:sp>
      <p:sp>
        <p:nvSpPr>
          <p:cNvPr id="3" name="Text Placeholder 2">
            <a:extLst>
              <a:ext uri="{FF2B5EF4-FFF2-40B4-BE49-F238E27FC236}">
                <a16:creationId xmlns:a16="http://schemas.microsoft.com/office/drawing/2014/main" id="{FDE550F5-FBF6-4E0D-D0D4-AF2498279BBA}"/>
              </a:ext>
            </a:extLst>
          </p:cNvPr>
          <p:cNvSpPr>
            <a:spLocks noGrp="1"/>
          </p:cNvSpPr>
          <p:nvPr>
            <p:ph type="body" idx="1"/>
          </p:nvPr>
        </p:nvSpPr>
        <p:spPr>
          <a:xfrm>
            <a:off x="251791" y="1364357"/>
            <a:ext cx="11524509" cy="4555200"/>
          </a:xfrm>
        </p:spPr>
        <p:txBody>
          <a:bodyPr>
            <a:normAutofit/>
          </a:bodyPr>
          <a:lstStyle/>
          <a:p>
            <a:pPr>
              <a:lnSpc>
                <a:spcPct val="100000"/>
              </a:lnSpc>
            </a:pPr>
            <a:r>
              <a:rPr lang="en-US" sz="3600" dirty="0"/>
              <a:t>Chatbot answers interpreted by humans, so it makes sense humans to be ultimate arbiters</a:t>
            </a:r>
          </a:p>
          <a:p>
            <a:pPr>
              <a:lnSpc>
                <a:spcPct val="100000"/>
              </a:lnSpc>
            </a:pPr>
            <a:endParaRPr lang="en-US" sz="3600" dirty="0"/>
          </a:p>
          <a:p>
            <a:pPr>
              <a:lnSpc>
                <a:spcPct val="100000"/>
              </a:lnSpc>
            </a:pPr>
            <a:r>
              <a:rPr lang="en-US" sz="3600" dirty="0"/>
              <a:t>Ideally, for every question we want to rank all LLMs</a:t>
            </a:r>
          </a:p>
          <a:p>
            <a:pPr>
              <a:lnSpc>
                <a:spcPct val="100000"/>
              </a:lnSpc>
            </a:pPr>
            <a:endParaRPr lang="en-US" sz="3600" dirty="0"/>
          </a:p>
          <a:p>
            <a:pPr>
              <a:lnSpc>
                <a:spcPct val="100000"/>
              </a:lnSpc>
            </a:pPr>
            <a:r>
              <a:rPr lang="en-US" sz="3600" dirty="0"/>
              <a:t>Ranking N choices is hard: </a:t>
            </a:r>
          </a:p>
          <a:p>
            <a:pPr marL="800100" indent="-571500">
              <a:lnSpc>
                <a:spcPct val="100000"/>
              </a:lnSpc>
              <a:buFont typeface="Arial" panose="020B0604020202020204" pitchFamily="34" charset="0"/>
              <a:buChar char="•"/>
            </a:pPr>
            <a:r>
              <a:rPr lang="en-US" sz="3200" dirty="0"/>
              <a:t>Easier to pick best of N </a:t>
            </a:r>
          </a:p>
          <a:p>
            <a:pPr marL="800100" indent="-571500">
              <a:lnSpc>
                <a:spcPct val="100000"/>
              </a:lnSpc>
              <a:buFont typeface="Arial" panose="020B0604020202020204" pitchFamily="34" charset="0"/>
              <a:buChar char="•"/>
            </a:pPr>
            <a:r>
              <a:rPr lang="en-US" sz="3200" dirty="0"/>
              <a:t>Even easier to pick best of two!</a:t>
            </a:r>
          </a:p>
        </p:txBody>
      </p:sp>
      <p:sp>
        <p:nvSpPr>
          <p:cNvPr id="4" name="Rectangle 3">
            <a:extLst>
              <a:ext uri="{FF2B5EF4-FFF2-40B4-BE49-F238E27FC236}">
                <a16:creationId xmlns:a16="http://schemas.microsoft.com/office/drawing/2014/main" id="{B491A7F4-CF22-2780-F851-F5D246A7D3A1}"/>
              </a:ext>
            </a:extLst>
          </p:cNvPr>
          <p:cNvSpPr/>
          <p:nvPr/>
        </p:nvSpPr>
        <p:spPr>
          <a:xfrm>
            <a:off x="0" y="6091833"/>
            <a:ext cx="12192000" cy="7661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Helvetica Neue" panose="02000503000000020004" pitchFamily="2" charset="0"/>
                <a:ea typeface="Helvetica Neue" panose="02000503000000020004" pitchFamily="2" charset="0"/>
                <a:cs typeface="Helvetica Neue" panose="02000503000000020004" pitchFamily="2" charset="0"/>
              </a:rPr>
              <a:t>Pick the best answer between two LLMs</a:t>
            </a:r>
          </a:p>
        </p:txBody>
      </p:sp>
      <p:pic>
        <p:nvPicPr>
          <p:cNvPr id="7" name="Picture 6" descr="A book cover of a yellow book&#10;&#10;Description automatically generated">
            <a:extLst>
              <a:ext uri="{FF2B5EF4-FFF2-40B4-BE49-F238E27FC236}">
                <a16:creationId xmlns:a16="http://schemas.microsoft.com/office/drawing/2014/main" id="{A392E340-2C8F-636F-3182-F593563106D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47949" y="4143136"/>
            <a:ext cx="1115391" cy="1677894"/>
          </a:xfrm>
          <a:prstGeom prst="rect">
            <a:avLst/>
          </a:prstGeom>
        </p:spPr>
      </p:pic>
    </p:spTree>
    <p:extLst>
      <p:ext uri="{BB962C8B-B14F-4D97-AF65-F5344CB8AC3E}">
        <p14:creationId xmlns:p14="http://schemas.microsoft.com/office/powerpoint/2010/main" val="292460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dissolv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BC233-A56F-9DBE-CC57-6360F6EF6616}"/>
              </a:ext>
            </a:extLst>
          </p:cNvPr>
          <p:cNvSpPr>
            <a:spLocks noGrp="1"/>
          </p:cNvSpPr>
          <p:nvPr>
            <p:ph type="title"/>
          </p:nvPr>
        </p:nvSpPr>
        <p:spPr/>
        <p:txBody>
          <a:bodyPr>
            <a:normAutofit fontScale="90000"/>
          </a:bodyPr>
          <a:lstStyle/>
          <a:p>
            <a:r>
              <a:rPr lang="en-US" dirty="0"/>
              <a:t>Human evaluation</a:t>
            </a:r>
          </a:p>
        </p:txBody>
      </p:sp>
      <p:sp>
        <p:nvSpPr>
          <p:cNvPr id="3" name="Text Placeholder 2">
            <a:extLst>
              <a:ext uri="{FF2B5EF4-FFF2-40B4-BE49-F238E27FC236}">
                <a16:creationId xmlns:a16="http://schemas.microsoft.com/office/drawing/2014/main" id="{BE6DD73B-A5C4-487E-5DA6-E4CF80FA544D}"/>
              </a:ext>
            </a:extLst>
          </p:cNvPr>
          <p:cNvSpPr>
            <a:spLocks noGrp="1"/>
          </p:cNvSpPr>
          <p:nvPr>
            <p:ph type="body" idx="1"/>
          </p:nvPr>
        </p:nvSpPr>
        <p:spPr>
          <a:xfrm>
            <a:off x="415600" y="1536633"/>
            <a:ext cx="6091217" cy="4555200"/>
          </a:xfrm>
        </p:spPr>
        <p:txBody>
          <a:bodyPr>
            <a:normAutofit/>
          </a:bodyPr>
          <a:lstStyle/>
          <a:p>
            <a:pPr marL="971550" indent="-742950">
              <a:lnSpc>
                <a:spcPct val="100000"/>
              </a:lnSpc>
              <a:buFont typeface="+mj-lt"/>
              <a:buAutoNum type="arabicPeriod"/>
            </a:pPr>
            <a:r>
              <a:rPr lang="en-US" sz="3600" dirty="0"/>
              <a:t>Tournament: </a:t>
            </a:r>
            <a:r>
              <a:rPr lang="en-US" sz="3600" dirty="0">
                <a:latin typeface="Helvetica Neue Light" panose="02000403000000020004" pitchFamily="2" charset="0"/>
                <a:ea typeface="Helvetica Neue Light" panose="02000403000000020004" pitchFamily="2" charset="0"/>
              </a:rPr>
              <a:t>for each question, </a:t>
            </a:r>
            <a:r>
              <a:rPr lang="en-US" dirty="0">
                <a:latin typeface="Helvetica Neue Light" panose="02000403000000020004" pitchFamily="2" charset="0"/>
                <a:ea typeface="Helvetica Neue Light" panose="02000403000000020004" pitchFamily="2" charset="0"/>
              </a:rPr>
              <a:t>compare each pair of LLMs</a:t>
            </a:r>
          </a:p>
        </p:txBody>
      </p:sp>
      <p:pic>
        <p:nvPicPr>
          <p:cNvPr id="4" name="Picture 3" descr="A screenshot of a table&#10;&#10;Description automatically generated">
            <a:extLst>
              <a:ext uri="{FF2B5EF4-FFF2-40B4-BE49-F238E27FC236}">
                <a16:creationId xmlns:a16="http://schemas.microsoft.com/office/drawing/2014/main" id="{56A842EC-B975-5A7F-8E40-028C05C8498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66284" y="1356867"/>
            <a:ext cx="5110016" cy="5543345"/>
          </a:xfrm>
          <a:prstGeom prst="rect">
            <a:avLst/>
          </a:prstGeom>
        </p:spPr>
      </p:pic>
      <p:pic>
        <p:nvPicPr>
          <p:cNvPr id="13314" name="Picture 2" descr="Premier League - Wikipedia">
            <a:extLst>
              <a:ext uri="{FF2B5EF4-FFF2-40B4-BE49-F238E27FC236}">
                <a16:creationId xmlns:a16="http://schemas.microsoft.com/office/drawing/2014/main" id="{4F6D8849-F9AB-AEB3-BDC4-246ABE4A68F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633758" y="134245"/>
            <a:ext cx="2587534" cy="108454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20767EE-59D6-02F5-80C5-0AC01C91F078}"/>
              </a:ext>
            </a:extLst>
          </p:cNvPr>
          <p:cNvSpPr/>
          <p:nvPr/>
        </p:nvSpPr>
        <p:spPr>
          <a:xfrm>
            <a:off x="0" y="6091833"/>
            <a:ext cx="12192000" cy="7661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Helvetica Neue" panose="02000503000000020004" pitchFamily="2" charset="0"/>
                <a:ea typeface="Helvetica Neue" panose="02000503000000020004" pitchFamily="2" charset="0"/>
                <a:cs typeface="Helvetica Neue" panose="02000503000000020004" pitchFamily="2" charset="0"/>
              </a:rPr>
              <a:t>Hard to scale</a:t>
            </a:r>
          </a:p>
        </p:txBody>
      </p:sp>
    </p:spTree>
    <p:extLst>
      <p:ext uri="{BB962C8B-B14F-4D97-AF65-F5344CB8AC3E}">
        <p14:creationId xmlns:p14="http://schemas.microsoft.com/office/powerpoint/2010/main" val="57630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13314"/>
                                        </p:tgtEl>
                                        <p:attrNameLst>
                                          <p:attrName>style.visibility</p:attrName>
                                        </p:attrNameLst>
                                      </p:cBhvr>
                                      <p:to>
                                        <p:strVal val="visible"/>
                                      </p:to>
                                    </p:set>
                                    <p:animEffect transition="in" filter="dissolve">
                                      <p:cBhvr>
                                        <p:cTn id="10" dur="500"/>
                                        <p:tgtEl>
                                          <p:spTgt spid="1331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BC233-A56F-9DBE-CC57-6360F6EF6616}"/>
              </a:ext>
            </a:extLst>
          </p:cNvPr>
          <p:cNvSpPr>
            <a:spLocks noGrp="1"/>
          </p:cNvSpPr>
          <p:nvPr>
            <p:ph type="title"/>
          </p:nvPr>
        </p:nvSpPr>
        <p:spPr/>
        <p:txBody>
          <a:bodyPr>
            <a:normAutofit fontScale="90000"/>
          </a:bodyPr>
          <a:lstStyle/>
          <a:p>
            <a:r>
              <a:rPr lang="en-US" dirty="0"/>
              <a:t>How to scale human evaluation?</a:t>
            </a:r>
          </a:p>
        </p:txBody>
      </p:sp>
      <p:sp>
        <p:nvSpPr>
          <p:cNvPr id="3" name="Text Placeholder 2">
            <a:extLst>
              <a:ext uri="{FF2B5EF4-FFF2-40B4-BE49-F238E27FC236}">
                <a16:creationId xmlns:a16="http://schemas.microsoft.com/office/drawing/2014/main" id="{BE6DD73B-A5C4-487E-5DA6-E4CF80FA544D}"/>
              </a:ext>
            </a:extLst>
          </p:cNvPr>
          <p:cNvSpPr>
            <a:spLocks noGrp="1"/>
          </p:cNvSpPr>
          <p:nvPr>
            <p:ph type="body" idx="1"/>
          </p:nvPr>
        </p:nvSpPr>
        <p:spPr/>
        <p:txBody>
          <a:bodyPr>
            <a:normAutofit/>
          </a:bodyPr>
          <a:lstStyle/>
          <a:p>
            <a:pPr marL="971550" indent="-742950">
              <a:lnSpc>
                <a:spcPct val="100000"/>
              </a:lnSpc>
              <a:buFont typeface="+mj-lt"/>
              <a:buAutoNum type="arabicPeriod"/>
            </a:pPr>
            <a:r>
              <a:rPr lang="en-US" sz="3600" dirty="0">
                <a:solidFill>
                  <a:schemeClr val="bg1">
                    <a:lumMod val="75000"/>
                  </a:schemeClr>
                </a:solidFill>
              </a:rPr>
              <a:t>Tournament </a:t>
            </a:r>
            <a:r>
              <a:rPr lang="en-US" sz="3600" dirty="0">
                <a:solidFill>
                  <a:schemeClr val="bg1">
                    <a:lumMod val="75000"/>
                  </a:schemeClr>
                </a:solidFill>
                <a:sym typeface="Wingdings" pitchFamily="2" charset="2"/>
              </a:rPr>
              <a:t> expensive</a:t>
            </a:r>
            <a:r>
              <a:rPr lang="en-US" sz="3600" dirty="0">
                <a:solidFill>
                  <a:schemeClr val="bg1">
                    <a:lumMod val="75000"/>
                  </a:schemeClr>
                </a:solidFill>
              </a:rPr>
              <a:t> </a:t>
            </a:r>
          </a:p>
          <a:p>
            <a:pPr marL="971550" indent="-742950">
              <a:lnSpc>
                <a:spcPct val="100000"/>
              </a:lnSpc>
              <a:buFont typeface="+mj-lt"/>
              <a:buAutoNum type="arabicPeriod"/>
            </a:pPr>
            <a:endParaRPr lang="en-US" sz="3600" dirty="0">
              <a:solidFill>
                <a:schemeClr val="bg1">
                  <a:lumMod val="75000"/>
                </a:schemeClr>
              </a:solidFill>
            </a:endParaRPr>
          </a:p>
          <a:p>
            <a:pPr marL="971550" indent="-742950">
              <a:lnSpc>
                <a:spcPct val="100000"/>
              </a:lnSpc>
              <a:buFont typeface="+mj-lt"/>
              <a:buAutoNum type="arabicPeriod"/>
            </a:pPr>
            <a:r>
              <a:rPr lang="en-US" sz="3600" dirty="0"/>
              <a:t>Rating </a:t>
            </a:r>
          </a:p>
        </p:txBody>
      </p:sp>
      <p:pic>
        <p:nvPicPr>
          <p:cNvPr id="7" name="Picture 6" descr="A screenshot of a computer&#10;&#10;Description automatically generated">
            <a:extLst>
              <a:ext uri="{FF2B5EF4-FFF2-40B4-BE49-F238E27FC236}">
                <a16:creationId xmlns:a16="http://schemas.microsoft.com/office/drawing/2014/main" id="{773B5AD7-6FB4-9B28-EAB2-BD39C661392E}"/>
              </a:ext>
            </a:extLst>
          </p:cNvPr>
          <p:cNvPicPr>
            <a:picLocks noChangeAspect="1"/>
          </p:cNvPicPr>
          <p:nvPr/>
        </p:nvPicPr>
        <p:blipFill>
          <a:blip r:embed="rId2"/>
          <a:stretch>
            <a:fillRect/>
          </a:stretch>
        </p:blipFill>
        <p:spPr>
          <a:xfrm>
            <a:off x="3249852" y="1536633"/>
            <a:ext cx="7772400" cy="5230984"/>
          </a:xfrm>
          <a:prstGeom prst="rect">
            <a:avLst/>
          </a:prstGeom>
        </p:spPr>
      </p:pic>
      <p:pic>
        <p:nvPicPr>
          <p:cNvPr id="8" name="Picture 7" descr="A screenshot of a black screen&#10;&#10;Description automatically generated">
            <a:extLst>
              <a:ext uri="{FF2B5EF4-FFF2-40B4-BE49-F238E27FC236}">
                <a16:creationId xmlns:a16="http://schemas.microsoft.com/office/drawing/2014/main" id="{C70105AC-7F1C-6643-2DF2-CA9BA0E61175}"/>
              </a:ext>
            </a:extLst>
          </p:cNvPr>
          <p:cNvPicPr>
            <a:picLocks noChangeAspect="1"/>
          </p:cNvPicPr>
          <p:nvPr/>
        </p:nvPicPr>
        <p:blipFill>
          <a:blip r:embed="rId3"/>
          <a:stretch>
            <a:fillRect/>
          </a:stretch>
        </p:blipFill>
        <p:spPr>
          <a:xfrm>
            <a:off x="4419600" y="1279169"/>
            <a:ext cx="7772400" cy="3975537"/>
          </a:xfrm>
          <a:prstGeom prst="rect">
            <a:avLst/>
          </a:prstGeom>
        </p:spPr>
      </p:pic>
      <p:sp>
        <p:nvSpPr>
          <p:cNvPr id="9" name="Rectangle 8">
            <a:extLst>
              <a:ext uri="{FF2B5EF4-FFF2-40B4-BE49-F238E27FC236}">
                <a16:creationId xmlns:a16="http://schemas.microsoft.com/office/drawing/2014/main" id="{D1C4E1E6-7074-EB7C-D7E5-1CD52395AC9C}"/>
              </a:ext>
            </a:extLst>
          </p:cNvPr>
          <p:cNvSpPr/>
          <p:nvPr/>
        </p:nvSpPr>
        <p:spPr>
          <a:xfrm>
            <a:off x="0" y="6091833"/>
            <a:ext cx="12192000" cy="7661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Helvetica Neue" panose="02000503000000020004" pitchFamily="2" charset="0"/>
                <a:ea typeface="Helvetica Neue" panose="02000503000000020004" pitchFamily="2" charset="0"/>
                <a:cs typeface="Helvetica Neue" panose="02000503000000020004" pitchFamily="2" charset="0"/>
              </a:rPr>
              <a:t>We use ELO rating</a:t>
            </a:r>
          </a:p>
        </p:txBody>
      </p:sp>
    </p:spTree>
    <p:extLst>
      <p:ext uri="{BB962C8B-B14F-4D97-AF65-F5344CB8AC3E}">
        <p14:creationId xmlns:p14="http://schemas.microsoft.com/office/powerpoint/2010/main" val="417337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24BA3-A582-3342-2908-51F9D5046488}"/>
              </a:ext>
            </a:extLst>
          </p:cNvPr>
          <p:cNvSpPr>
            <a:spLocks noGrp="1"/>
          </p:cNvSpPr>
          <p:nvPr>
            <p:ph type="title"/>
          </p:nvPr>
        </p:nvSpPr>
        <p:spPr/>
        <p:txBody>
          <a:bodyPr>
            <a:normAutofit fontScale="90000"/>
          </a:bodyPr>
          <a:lstStyle/>
          <a:p>
            <a:r>
              <a:rPr lang="en-US" dirty="0"/>
              <a:t>Chatbot arena: </a:t>
            </a:r>
            <a:r>
              <a:rPr lang="en-US" sz="4400" dirty="0"/>
              <a:t>Benchmarking LLMs in the Wild</a:t>
            </a:r>
            <a:r>
              <a:rPr lang="en-US" dirty="0"/>
              <a:t> </a:t>
            </a:r>
          </a:p>
        </p:txBody>
      </p:sp>
      <p:sp>
        <p:nvSpPr>
          <p:cNvPr id="3" name="Text Placeholder 2">
            <a:extLst>
              <a:ext uri="{FF2B5EF4-FFF2-40B4-BE49-F238E27FC236}">
                <a16:creationId xmlns:a16="http://schemas.microsoft.com/office/drawing/2014/main" id="{98FA3010-9354-7EAF-EF37-7891424D99E0}"/>
              </a:ext>
            </a:extLst>
          </p:cNvPr>
          <p:cNvSpPr>
            <a:spLocks noGrp="1"/>
          </p:cNvSpPr>
          <p:nvPr>
            <p:ph type="body" idx="1"/>
          </p:nvPr>
        </p:nvSpPr>
        <p:spPr>
          <a:xfrm>
            <a:off x="415600" y="1536633"/>
            <a:ext cx="11360700" cy="2005353"/>
          </a:xfrm>
        </p:spPr>
        <p:txBody>
          <a:bodyPr/>
          <a:lstStyle/>
          <a:p>
            <a:pPr>
              <a:lnSpc>
                <a:spcPct val="100000"/>
              </a:lnSpc>
            </a:pPr>
            <a:r>
              <a:rPr lang="en-US" sz="3200" dirty="0"/>
              <a:t>Benchmark platform for LLMs that features anonymous, randomized battles in a crowdsourced manner</a:t>
            </a:r>
          </a:p>
          <a:p>
            <a:endParaRPr lang="en-US" dirty="0"/>
          </a:p>
        </p:txBody>
      </p:sp>
      <p:pic>
        <p:nvPicPr>
          <p:cNvPr id="4" name="Picture 2">
            <a:extLst>
              <a:ext uri="{FF2B5EF4-FFF2-40B4-BE49-F238E27FC236}">
                <a16:creationId xmlns:a16="http://schemas.microsoft.com/office/drawing/2014/main" id="{43099F84-9EC5-7ED5-2718-2EBB15FB8B8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15600" y="2755876"/>
            <a:ext cx="11648505" cy="29197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3948690-6A1C-F1ED-B968-C84291209656}"/>
              </a:ext>
            </a:extLst>
          </p:cNvPr>
          <p:cNvSpPr txBox="1"/>
          <p:nvPr/>
        </p:nvSpPr>
        <p:spPr>
          <a:xfrm>
            <a:off x="9078310" y="5864523"/>
            <a:ext cx="2844048" cy="400110"/>
          </a:xfrm>
          <a:prstGeom prst="rect">
            <a:avLst/>
          </a:prstGeom>
          <a:noFill/>
        </p:spPr>
        <p:txBody>
          <a:bodyPr wrap="none" rtlCol="0">
            <a:spAutoFit/>
          </a:bodyPr>
          <a:lstStyle/>
          <a:p>
            <a:r>
              <a:rPr lang="en-US" sz="2000" dirty="0">
                <a:hlinkClick r:id="rId3"/>
              </a:rPr>
              <a:t>https://arena.lmsys.org</a:t>
            </a:r>
            <a:r>
              <a:rPr lang="en-US" sz="2000" dirty="0"/>
              <a:t> </a:t>
            </a:r>
          </a:p>
        </p:txBody>
      </p:sp>
    </p:spTree>
    <p:extLst>
      <p:ext uri="{BB962C8B-B14F-4D97-AF65-F5344CB8AC3E}">
        <p14:creationId xmlns:p14="http://schemas.microsoft.com/office/powerpoint/2010/main" val="763192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6D6706F2-617C-6EC6-44C4-EF4AF5A1727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26046" y="295204"/>
            <a:ext cx="6652847" cy="59850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1063AF8-D6D9-9D4C-BD8E-C7CDCDB89135}"/>
              </a:ext>
            </a:extLst>
          </p:cNvPr>
          <p:cNvSpPr>
            <a:spLocks noGrp="1"/>
          </p:cNvSpPr>
          <p:nvPr>
            <p:ph type="title"/>
          </p:nvPr>
        </p:nvSpPr>
        <p:spPr>
          <a:xfrm>
            <a:off x="415600" y="477757"/>
            <a:ext cx="11360700" cy="763500"/>
          </a:xfrm>
        </p:spPr>
        <p:txBody>
          <a:bodyPr/>
          <a:lstStyle/>
          <a:p>
            <a:r>
              <a:rPr lang="en-US" sz="4400" dirty="0"/>
              <a:t>Chatbot Arena: Results</a:t>
            </a:r>
            <a:endParaRPr lang="en-US" dirty="0"/>
          </a:p>
        </p:txBody>
      </p:sp>
      <p:pic>
        <p:nvPicPr>
          <p:cNvPr id="8194" name="Picture 2" descr="Chatbot Arena Leaderboard Updates (Week 4)">
            <a:extLst>
              <a:ext uri="{FF2B5EF4-FFF2-40B4-BE49-F238E27FC236}">
                <a16:creationId xmlns:a16="http://schemas.microsoft.com/office/drawing/2014/main" id="{DD4105FC-F04E-3B5B-B31F-E9AD7F7DDE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3107" y="1690688"/>
            <a:ext cx="4548079" cy="45480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CE039C-DC8D-08E8-019E-13BC4603FF7A}"/>
              </a:ext>
            </a:extLst>
          </p:cNvPr>
          <p:cNvSpPr txBox="1"/>
          <p:nvPr/>
        </p:nvSpPr>
        <p:spPr>
          <a:xfrm>
            <a:off x="838200" y="6361168"/>
            <a:ext cx="3494611" cy="369332"/>
          </a:xfrm>
          <a:prstGeom prst="rect">
            <a:avLst/>
          </a:prstGeom>
          <a:noFill/>
        </p:spPr>
        <p:txBody>
          <a:bodyPr wrap="none" rtlCol="0">
            <a:spAutoFit/>
          </a:bodyPr>
          <a:lstStyle/>
          <a:p>
            <a:r>
              <a:rPr lang="en-US" dirty="0"/>
              <a:t>Elo ratings Based on 27K user votes</a:t>
            </a:r>
          </a:p>
        </p:txBody>
      </p:sp>
      <p:sp>
        <p:nvSpPr>
          <p:cNvPr id="4" name="TextBox 3">
            <a:extLst>
              <a:ext uri="{FF2B5EF4-FFF2-40B4-BE49-F238E27FC236}">
                <a16:creationId xmlns:a16="http://schemas.microsoft.com/office/drawing/2014/main" id="{9921CDA5-3E53-2382-EDA9-1319098AAA95}"/>
              </a:ext>
            </a:extLst>
          </p:cNvPr>
          <p:cNvSpPr txBox="1"/>
          <p:nvPr/>
        </p:nvSpPr>
        <p:spPr>
          <a:xfrm>
            <a:off x="7859191" y="6413718"/>
            <a:ext cx="3026213" cy="369332"/>
          </a:xfrm>
          <a:prstGeom prst="rect">
            <a:avLst/>
          </a:prstGeom>
          <a:noFill/>
        </p:spPr>
        <p:txBody>
          <a:bodyPr wrap="none" rtlCol="0">
            <a:spAutoFit/>
          </a:bodyPr>
          <a:lstStyle/>
          <a:p>
            <a:r>
              <a:rPr lang="en-US" dirty="0"/>
              <a:t>Win rate between model pairs</a:t>
            </a:r>
          </a:p>
        </p:txBody>
      </p:sp>
      <p:sp>
        <p:nvSpPr>
          <p:cNvPr id="5" name="TextBox 4">
            <a:extLst>
              <a:ext uri="{FF2B5EF4-FFF2-40B4-BE49-F238E27FC236}">
                <a16:creationId xmlns:a16="http://schemas.microsoft.com/office/drawing/2014/main" id="{8955C243-F83D-5610-2744-0866A160F751}"/>
              </a:ext>
            </a:extLst>
          </p:cNvPr>
          <p:cNvSpPr txBox="1"/>
          <p:nvPr/>
        </p:nvSpPr>
        <p:spPr>
          <a:xfrm>
            <a:off x="4518434" y="6545834"/>
            <a:ext cx="3155031" cy="338554"/>
          </a:xfrm>
          <a:prstGeom prst="rect">
            <a:avLst/>
          </a:prstGeom>
          <a:noFill/>
        </p:spPr>
        <p:txBody>
          <a:bodyPr wrap="none" rtlCol="0">
            <a:spAutoFit/>
          </a:bodyPr>
          <a:lstStyle/>
          <a:p>
            <a:r>
              <a:rPr lang="en-US" sz="1600" dirty="0">
                <a:hlinkClick r:id="rId5"/>
              </a:rPr>
              <a:t>https://chat.lmsys.org/?compare</a:t>
            </a:r>
            <a:r>
              <a:rPr lang="en-US" sz="1600" dirty="0"/>
              <a:t> </a:t>
            </a:r>
          </a:p>
        </p:txBody>
      </p:sp>
    </p:spTree>
    <p:extLst>
      <p:ext uri="{BB962C8B-B14F-4D97-AF65-F5344CB8AC3E}">
        <p14:creationId xmlns:p14="http://schemas.microsoft.com/office/powerpoint/2010/main" val="43853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dissolve">
                                      <p:cBhvr>
                                        <p:cTn id="7" dur="500"/>
                                        <p:tgtEl>
                                          <p:spTgt spid="819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2E408-C877-7FD6-5DB5-B55608D16846}"/>
              </a:ext>
            </a:extLst>
          </p:cNvPr>
          <p:cNvSpPr>
            <a:spLocks noGrp="1"/>
          </p:cNvSpPr>
          <p:nvPr>
            <p:ph type="title"/>
          </p:nvPr>
        </p:nvSpPr>
        <p:spPr/>
        <p:txBody>
          <a:bodyPr>
            <a:normAutofit fontScale="90000"/>
          </a:bodyPr>
          <a:lstStyle/>
          <a:p>
            <a:r>
              <a:rPr lang="en-US" dirty="0"/>
              <a:t>Can we really trust an LLM as a Judge</a:t>
            </a:r>
          </a:p>
        </p:txBody>
      </p:sp>
      <p:sp>
        <p:nvSpPr>
          <p:cNvPr id="3" name="Text Placeholder 2">
            <a:extLst>
              <a:ext uri="{FF2B5EF4-FFF2-40B4-BE49-F238E27FC236}">
                <a16:creationId xmlns:a16="http://schemas.microsoft.com/office/drawing/2014/main" id="{A1B2B3B6-B592-8489-173A-5938E46CB548}"/>
              </a:ext>
            </a:extLst>
          </p:cNvPr>
          <p:cNvSpPr>
            <a:spLocks noGrp="1"/>
          </p:cNvSpPr>
          <p:nvPr>
            <p:ph type="body" idx="1"/>
          </p:nvPr>
        </p:nvSpPr>
        <p:spPr>
          <a:xfrm>
            <a:off x="283779" y="1578673"/>
            <a:ext cx="6453352" cy="4555200"/>
          </a:xfrm>
        </p:spPr>
        <p:txBody>
          <a:bodyPr>
            <a:normAutofit/>
          </a:bodyPr>
          <a:lstStyle/>
          <a:p>
            <a:pPr>
              <a:lnSpc>
                <a:spcPct val="100000"/>
              </a:lnSpc>
            </a:pPr>
            <a:r>
              <a:rPr lang="en-US" sz="3600" dirty="0"/>
              <a:t>Systematic study:</a:t>
            </a:r>
            <a:br>
              <a:rPr lang="en-US" sz="3600" dirty="0"/>
            </a:br>
            <a:r>
              <a:rPr lang="en-US" sz="2400" dirty="0">
                <a:hlinkClick r:id="rId2"/>
              </a:rPr>
              <a:t>https://arxiv.org/pdf/2306.05685.pdf</a:t>
            </a:r>
            <a:endParaRPr lang="en-US" sz="2400" dirty="0"/>
          </a:p>
        </p:txBody>
      </p:sp>
      <p:pic>
        <p:nvPicPr>
          <p:cNvPr id="4" name="Picture 3">
            <a:extLst>
              <a:ext uri="{FF2B5EF4-FFF2-40B4-BE49-F238E27FC236}">
                <a16:creationId xmlns:a16="http://schemas.microsoft.com/office/drawing/2014/main" id="{2AADA4B2-3249-53AB-1C5A-0B1D94E22B6C}"/>
              </a:ext>
            </a:extLst>
          </p:cNvPr>
          <p:cNvPicPr>
            <a:picLocks noChangeAspect="1"/>
          </p:cNvPicPr>
          <p:nvPr/>
        </p:nvPicPr>
        <p:blipFill>
          <a:blip r:embed="rId3"/>
          <a:stretch>
            <a:fillRect/>
          </a:stretch>
        </p:blipFill>
        <p:spPr>
          <a:xfrm>
            <a:off x="6743710" y="1356867"/>
            <a:ext cx="5505555" cy="5488215"/>
          </a:xfrm>
          <a:prstGeom prst="rect">
            <a:avLst/>
          </a:prstGeom>
        </p:spPr>
      </p:pic>
    </p:spTree>
    <p:extLst>
      <p:ext uri="{BB962C8B-B14F-4D97-AF65-F5344CB8AC3E}">
        <p14:creationId xmlns:p14="http://schemas.microsoft.com/office/powerpoint/2010/main" val="351226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6E57A8-5A84-F486-0971-E56214DC8AF6}"/>
              </a:ext>
            </a:extLst>
          </p:cNvPr>
          <p:cNvSpPr>
            <a:spLocks noGrp="1"/>
          </p:cNvSpPr>
          <p:nvPr>
            <p:ph type="body" idx="1"/>
          </p:nvPr>
        </p:nvSpPr>
        <p:spPr>
          <a:xfrm>
            <a:off x="415600" y="1536633"/>
            <a:ext cx="8268715" cy="4555200"/>
          </a:xfrm>
        </p:spPr>
        <p:txBody>
          <a:bodyPr/>
          <a:lstStyle/>
          <a:p>
            <a:pPr>
              <a:lnSpc>
                <a:spcPct val="100000"/>
              </a:lnSpc>
            </a:pPr>
            <a:r>
              <a:rPr lang="en-US" sz="4400" dirty="0"/>
              <a:t>“</a:t>
            </a:r>
            <a:r>
              <a:rPr lang="en-US" sz="4400" i="1" dirty="0"/>
              <a:t>For better or worse, benchmarks shape a field</a:t>
            </a:r>
            <a:r>
              <a:rPr lang="en-US" sz="4400" dirty="0"/>
              <a:t>”</a:t>
            </a:r>
          </a:p>
          <a:p>
            <a:pPr algn="r">
              <a:lnSpc>
                <a:spcPct val="100000"/>
              </a:lnSpc>
            </a:pPr>
            <a:r>
              <a:rPr lang="en-US" sz="2800" dirty="0"/>
              <a:t>- David Patterson, Turing Award 2017</a:t>
            </a:r>
          </a:p>
        </p:txBody>
      </p:sp>
      <p:pic>
        <p:nvPicPr>
          <p:cNvPr id="3076" name="Picture 4" descr="David A. Patterson | EECS at UC Berkeley">
            <a:extLst>
              <a:ext uri="{FF2B5EF4-FFF2-40B4-BE49-F238E27FC236}">
                <a16:creationId xmlns:a16="http://schemas.microsoft.com/office/drawing/2014/main" id="{615078C9-F1FF-CBE7-AC12-FE1E18BFDA39}"/>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684315" y="1355836"/>
            <a:ext cx="3092085" cy="327397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NIST - Machine Learning Datasets">
            <a:extLst>
              <a:ext uri="{FF2B5EF4-FFF2-40B4-BE49-F238E27FC236}">
                <a16:creationId xmlns:a16="http://schemas.microsoft.com/office/drawing/2014/main" id="{5A0029D6-D1B8-82DF-0A19-D72ECF26F37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51753" y="4302886"/>
            <a:ext cx="3394935" cy="203696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repare the ImageNet dataset — gluoncv 0.11.0 documentation">
            <a:extLst>
              <a:ext uri="{FF2B5EF4-FFF2-40B4-BE49-F238E27FC236}">
                <a16:creationId xmlns:a16="http://schemas.microsoft.com/office/drawing/2014/main" id="{87FBA1E1-27C6-F761-74A1-D6E55C5D1E9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49957" y="4810605"/>
            <a:ext cx="4862293" cy="1944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66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dissolve">
                                      <p:cBhvr>
                                        <p:cTn id="7" dur="500"/>
                                        <p:tgtEl>
                                          <p:spTgt spid="3078"/>
                                        </p:tgtEl>
                                      </p:cBhvr>
                                    </p:animEffect>
                                  </p:childTnLst>
                                </p:cTn>
                              </p:par>
                              <p:par>
                                <p:cTn id="8" presetID="9" presetClass="entr" presetSubtype="0" fill="hold" nodeType="withEffect">
                                  <p:stCondLst>
                                    <p:cond delay="0"/>
                                  </p:stCondLst>
                                  <p:childTnLst>
                                    <p:set>
                                      <p:cBhvr>
                                        <p:cTn id="9" dur="1" fill="hold">
                                          <p:stCondLst>
                                            <p:cond delay="0"/>
                                          </p:stCondLst>
                                        </p:cTn>
                                        <p:tgtEl>
                                          <p:spTgt spid="3080"/>
                                        </p:tgtEl>
                                        <p:attrNameLst>
                                          <p:attrName>style.visibility</p:attrName>
                                        </p:attrNameLst>
                                      </p:cBhvr>
                                      <p:to>
                                        <p:strVal val="visible"/>
                                      </p:to>
                                    </p:set>
                                    <p:animEffect transition="in" filter="dissolve">
                                      <p:cBhvr>
                                        <p:cTn id="10"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3661-68F9-69D3-0CBD-D767C5E09FC9}"/>
              </a:ext>
            </a:extLst>
          </p:cNvPr>
          <p:cNvSpPr>
            <a:spLocks noGrp="1"/>
          </p:cNvSpPr>
          <p:nvPr>
            <p:ph type="title"/>
          </p:nvPr>
        </p:nvSpPr>
        <p:spPr/>
        <p:txBody>
          <a:bodyPr>
            <a:normAutofit fontScale="90000"/>
          </a:bodyPr>
          <a:lstStyle/>
          <a:p>
            <a:r>
              <a:rPr lang="en-US" dirty="0"/>
              <a:t>Limitations: not unlike humans!</a:t>
            </a:r>
          </a:p>
        </p:txBody>
      </p:sp>
      <p:sp>
        <p:nvSpPr>
          <p:cNvPr id="3" name="Text Placeholder 2">
            <a:extLst>
              <a:ext uri="{FF2B5EF4-FFF2-40B4-BE49-F238E27FC236}">
                <a16:creationId xmlns:a16="http://schemas.microsoft.com/office/drawing/2014/main" id="{23712767-C750-6217-CE4D-43405326B1B6}"/>
              </a:ext>
            </a:extLst>
          </p:cNvPr>
          <p:cNvSpPr>
            <a:spLocks noGrp="1"/>
          </p:cNvSpPr>
          <p:nvPr>
            <p:ph type="body" idx="1"/>
          </p:nvPr>
        </p:nvSpPr>
        <p:spPr>
          <a:xfrm>
            <a:off x="415600" y="1536633"/>
            <a:ext cx="11776400" cy="4555200"/>
          </a:xfrm>
        </p:spPr>
        <p:txBody>
          <a:bodyPr>
            <a:normAutofit/>
          </a:bodyPr>
          <a:lstStyle/>
          <a:p>
            <a:pPr>
              <a:lnSpc>
                <a:spcPct val="150000"/>
              </a:lnSpc>
            </a:pPr>
            <a:r>
              <a:rPr lang="en-US" sz="3600" b="1" dirty="0">
                <a:latin typeface="HELVETICA NEUE LIGHT" panose="02000403000000020004" pitchFamily="2" charset="0"/>
                <a:ea typeface="HELVETICA NEUE LIGHT" panose="02000403000000020004" pitchFamily="2" charset="0"/>
              </a:rPr>
              <a:t>Position bias</a:t>
            </a:r>
            <a:r>
              <a:rPr lang="en-US" sz="3600" dirty="0">
                <a:latin typeface="Helvetica Neue Light" panose="02000403000000020004" pitchFamily="2" charset="0"/>
                <a:ea typeface="Helvetica Neue Light" panose="02000403000000020004" pitchFamily="2" charset="0"/>
              </a:rPr>
              <a:t>: prefer first position</a:t>
            </a:r>
          </a:p>
          <a:p>
            <a:pPr>
              <a:lnSpc>
                <a:spcPct val="150000"/>
              </a:lnSpc>
            </a:pPr>
            <a:r>
              <a:rPr lang="en-US" sz="3600" b="1" dirty="0">
                <a:latin typeface="HELVETICA NEUE LIGHT" panose="02000403000000020004" pitchFamily="2" charset="0"/>
                <a:ea typeface="HELVETICA NEUE LIGHT" panose="02000403000000020004" pitchFamily="2" charset="0"/>
              </a:rPr>
              <a:t>Verbosity </a:t>
            </a:r>
            <a:r>
              <a:rPr lang="en-US" sz="3600" b="1" dirty="0">
                <a:latin typeface="Helvetica Neue Light" panose="02000403000000020004" pitchFamily="2" charset="0"/>
                <a:ea typeface="Helvetica Neue Light" panose="02000403000000020004" pitchFamily="2" charset="0"/>
              </a:rPr>
              <a:t>bias</a:t>
            </a:r>
            <a:r>
              <a:rPr lang="en-US" sz="3600" dirty="0">
                <a:latin typeface="Helvetica Neue Light" panose="02000403000000020004" pitchFamily="2" charset="0"/>
                <a:ea typeface="Helvetica Neue Light" panose="02000403000000020004" pitchFamily="2" charset="0"/>
              </a:rPr>
              <a:t>: prefer long answers</a:t>
            </a:r>
          </a:p>
          <a:p>
            <a:pPr>
              <a:lnSpc>
                <a:spcPct val="150000"/>
              </a:lnSpc>
            </a:pPr>
            <a:r>
              <a:rPr lang="en-US" sz="3600" b="1" dirty="0">
                <a:latin typeface="Helvetica Neue Light" panose="02000403000000020004" pitchFamily="2" charset="0"/>
                <a:ea typeface="Helvetica Neue Light" panose="02000403000000020004" pitchFamily="2" charset="0"/>
              </a:rPr>
              <a:t>Self-enhancement bias</a:t>
            </a:r>
            <a:r>
              <a:rPr lang="en-US" sz="3600" dirty="0">
                <a:latin typeface="Helvetica Neue Light" panose="02000403000000020004" pitchFamily="2" charset="0"/>
                <a:ea typeface="Helvetica Neue Light" panose="02000403000000020004" pitchFamily="2" charset="0"/>
              </a:rPr>
              <a:t>: prefer answers from itself</a:t>
            </a:r>
          </a:p>
          <a:p>
            <a:pPr>
              <a:lnSpc>
                <a:spcPct val="150000"/>
              </a:lnSpc>
            </a:pPr>
            <a:r>
              <a:rPr lang="en-US" sz="3600" b="1" dirty="0">
                <a:latin typeface="Helvetica Neue Light" panose="02000403000000020004" pitchFamily="2" charset="0"/>
                <a:ea typeface="Helvetica Neue Light" panose="02000403000000020004" pitchFamily="2" charset="0"/>
              </a:rPr>
              <a:t>Limited</a:t>
            </a:r>
            <a:r>
              <a:rPr lang="en-US" sz="3600" b="1" dirty="0">
                <a:latin typeface="HELVETICA NEUE LIGHT" panose="02000403000000020004" pitchFamily="2" charset="0"/>
                <a:ea typeface="HELVETICA NEUE LIGHT" panose="02000403000000020004" pitchFamily="2" charset="0"/>
              </a:rPr>
              <a:t> reasoning</a:t>
            </a:r>
            <a:r>
              <a:rPr lang="en-US" sz="3600" dirty="0">
                <a:latin typeface="Helvetica Neue Light" panose="02000403000000020004" pitchFamily="2" charset="0"/>
                <a:ea typeface="Helvetica Neue Light" panose="02000403000000020004" pitchFamily="2" charset="0"/>
              </a:rPr>
              <a:t>: not good at grading math questions</a:t>
            </a:r>
          </a:p>
        </p:txBody>
      </p:sp>
    </p:spTree>
    <p:extLst>
      <p:ext uri="{BB962C8B-B14F-4D97-AF65-F5344CB8AC3E}">
        <p14:creationId xmlns:p14="http://schemas.microsoft.com/office/powerpoint/2010/main" val="1451794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152A-28CC-6603-7FD1-8839BAE55BD6}"/>
              </a:ext>
            </a:extLst>
          </p:cNvPr>
          <p:cNvSpPr>
            <a:spLocks noGrp="1"/>
          </p:cNvSpPr>
          <p:nvPr>
            <p:ph type="title"/>
          </p:nvPr>
        </p:nvSpPr>
        <p:spPr/>
        <p:txBody>
          <a:bodyPr>
            <a:normAutofit fontScale="90000"/>
          </a:bodyPr>
          <a:lstStyle/>
          <a:p>
            <a:r>
              <a:rPr lang="en-US" dirty="0"/>
              <a:t>High agreement despite limitations</a:t>
            </a:r>
          </a:p>
        </p:txBody>
      </p:sp>
      <p:sp>
        <p:nvSpPr>
          <p:cNvPr id="3" name="Text Placeholder 2">
            <a:extLst>
              <a:ext uri="{FF2B5EF4-FFF2-40B4-BE49-F238E27FC236}">
                <a16:creationId xmlns:a16="http://schemas.microsoft.com/office/drawing/2014/main" id="{23D64B87-1E3C-0E66-B50D-B5D1C2DAFD95}"/>
              </a:ext>
            </a:extLst>
          </p:cNvPr>
          <p:cNvSpPr>
            <a:spLocks noGrp="1"/>
          </p:cNvSpPr>
          <p:nvPr>
            <p:ph type="body" idx="1"/>
          </p:nvPr>
        </p:nvSpPr>
        <p:spPr/>
        <p:txBody>
          <a:bodyPr>
            <a:normAutofit/>
          </a:bodyPr>
          <a:lstStyle/>
          <a:p>
            <a:r>
              <a:rPr lang="en-US" sz="3600" dirty="0"/>
              <a:t>Agreement between GPT-4 and humans over 80%: same as human-human agreement</a:t>
            </a:r>
          </a:p>
        </p:txBody>
      </p:sp>
      <p:pic>
        <p:nvPicPr>
          <p:cNvPr id="4" name="Picture 2" descr="Image">
            <a:extLst>
              <a:ext uri="{FF2B5EF4-FFF2-40B4-BE49-F238E27FC236}">
                <a16:creationId xmlns:a16="http://schemas.microsoft.com/office/drawing/2014/main" id="{BA6851A2-3C3A-97FC-DEE4-965AC86BBE13}"/>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2937641" y="2723850"/>
            <a:ext cx="5839864" cy="394770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206909C9-F4CB-01FC-2D21-1991353738A4}"/>
              </a:ext>
            </a:extLst>
          </p:cNvPr>
          <p:cNvCxnSpPr>
            <a:cxnSpLocks/>
          </p:cNvCxnSpPr>
          <p:nvPr/>
        </p:nvCxnSpPr>
        <p:spPr>
          <a:xfrm>
            <a:off x="5055476" y="2112579"/>
            <a:ext cx="400444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731447-A513-C717-E949-C1CA4D249724}"/>
              </a:ext>
            </a:extLst>
          </p:cNvPr>
          <p:cNvCxnSpPr>
            <a:cxnSpLocks/>
          </p:cNvCxnSpPr>
          <p:nvPr/>
        </p:nvCxnSpPr>
        <p:spPr>
          <a:xfrm>
            <a:off x="2548759" y="2645024"/>
            <a:ext cx="3063765"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D819828C-43D1-33A6-AC43-B5AEB175198C}"/>
              </a:ext>
            </a:extLst>
          </p:cNvPr>
          <p:cNvSpPr/>
          <p:nvPr/>
        </p:nvSpPr>
        <p:spPr>
          <a:xfrm>
            <a:off x="7809186" y="3962400"/>
            <a:ext cx="651642" cy="325821"/>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EC56B1C1-A595-28E7-B3A0-E520861BB162}"/>
              </a:ext>
            </a:extLst>
          </p:cNvPr>
          <p:cNvSpPr/>
          <p:nvPr/>
        </p:nvSpPr>
        <p:spPr>
          <a:xfrm>
            <a:off x="7809186" y="5418083"/>
            <a:ext cx="651642" cy="325821"/>
          </a:xfrm>
          <a:prstGeom prst="roundRect">
            <a:avLst/>
          </a:prstGeom>
          <a:no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409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D3A10-C01C-2428-DDE7-F5B8F0764D2C}"/>
              </a:ext>
            </a:extLst>
          </p:cNvPr>
          <p:cNvSpPr>
            <a:spLocks noGrp="1"/>
          </p:cNvSpPr>
          <p:nvPr>
            <p:ph type="title"/>
          </p:nvPr>
        </p:nvSpPr>
        <p:spPr/>
        <p:txBody>
          <a:bodyPr>
            <a:normAutofit fontScale="90000"/>
          </a:bodyPr>
          <a:lstStyle/>
          <a:p>
            <a:r>
              <a:rPr lang="en-US" dirty="0"/>
              <a:t>What about data contamination?</a:t>
            </a:r>
          </a:p>
        </p:txBody>
      </p:sp>
      <p:sp>
        <p:nvSpPr>
          <p:cNvPr id="3" name="Text Placeholder 2">
            <a:extLst>
              <a:ext uri="{FF2B5EF4-FFF2-40B4-BE49-F238E27FC236}">
                <a16:creationId xmlns:a16="http://schemas.microsoft.com/office/drawing/2014/main" id="{E310537E-6068-DF6B-CF70-F5EDA85EBAA2}"/>
              </a:ext>
            </a:extLst>
          </p:cNvPr>
          <p:cNvSpPr>
            <a:spLocks noGrp="1"/>
          </p:cNvSpPr>
          <p:nvPr>
            <p:ph type="body" idx="1"/>
          </p:nvPr>
        </p:nvSpPr>
        <p:spPr>
          <a:xfrm>
            <a:off x="415600" y="1536633"/>
            <a:ext cx="11360700" cy="5147946"/>
          </a:xfrm>
        </p:spPr>
        <p:txBody>
          <a:bodyPr>
            <a:normAutofit/>
          </a:bodyPr>
          <a:lstStyle/>
          <a:p>
            <a:pPr>
              <a:lnSpc>
                <a:spcPct val="100000"/>
              </a:lnSpc>
            </a:pPr>
            <a:r>
              <a:rPr lang="en-US" sz="3600" dirty="0"/>
              <a:t>Steal a page on how humans are evaluated!</a:t>
            </a:r>
          </a:p>
          <a:p>
            <a:pPr>
              <a:lnSpc>
                <a:spcPct val="100000"/>
              </a:lnSpc>
            </a:pPr>
            <a:endParaRPr lang="en-US" sz="3600" dirty="0"/>
          </a:p>
          <a:p>
            <a:pPr>
              <a:lnSpc>
                <a:spcPct val="100000"/>
              </a:lnSpc>
            </a:pPr>
            <a:r>
              <a:rPr lang="en-US" sz="3600" dirty="0"/>
              <a:t>One-time exams: each exam is different</a:t>
            </a:r>
          </a:p>
          <a:p>
            <a:pPr>
              <a:lnSpc>
                <a:spcPct val="100000"/>
              </a:lnSpc>
            </a:pPr>
            <a:endParaRPr lang="en-US" sz="3600" dirty="0"/>
          </a:p>
          <a:p>
            <a:pPr>
              <a:lnSpc>
                <a:spcPct val="100000"/>
              </a:lnSpc>
            </a:pPr>
            <a:endParaRPr lang="en-US" sz="3600" dirty="0"/>
          </a:p>
          <a:p>
            <a:pPr>
              <a:lnSpc>
                <a:spcPct val="100000"/>
              </a:lnSpc>
            </a:pPr>
            <a:endParaRPr lang="en-US" sz="3600" dirty="0"/>
          </a:p>
          <a:p>
            <a:pPr>
              <a:lnSpc>
                <a:spcPct val="100000"/>
              </a:lnSpc>
            </a:pPr>
            <a:endParaRPr lang="en-US" sz="3600" dirty="0"/>
          </a:p>
          <a:p>
            <a:pPr>
              <a:lnSpc>
                <a:spcPct val="100000"/>
              </a:lnSpc>
            </a:pPr>
            <a:r>
              <a:rPr lang="en-US" sz="3600" dirty="0"/>
              <a:t>Collaborating with </a:t>
            </a:r>
          </a:p>
        </p:txBody>
      </p:sp>
      <p:pic>
        <p:nvPicPr>
          <p:cNvPr id="16386" name="Picture 2" descr="SAT Test Date – Dec 01 – Horizons In Learning">
            <a:extLst>
              <a:ext uri="{FF2B5EF4-FFF2-40B4-BE49-F238E27FC236}">
                <a16:creationId xmlns:a16="http://schemas.microsoft.com/office/drawing/2014/main" id="{01F1400A-8EAE-7FE9-02B1-D9346025A2A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84635" y="3429000"/>
            <a:ext cx="2587078" cy="172158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GRE - All You Need to Know | GyanDhan">
            <a:extLst>
              <a:ext uri="{FF2B5EF4-FFF2-40B4-BE49-F238E27FC236}">
                <a16:creationId xmlns:a16="http://schemas.microsoft.com/office/drawing/2014/main" id="{6137A22D-70BF-7999-C16F-1AB2649BE5C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273689" y="3429000"/>
            <a:ext cx="2985925" cy="1592493"/>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C727E926-B954-490C-8E90-105BE3B2569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593020" y="5330349"/>
            <a:ext cx="2070538" cy="799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95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6386"/>
                                        </p:tgtEl>
                                        <p:attrNameLst>
                                          <p:attrName>style.visibility</p:attrName>
                                        </p:attrNameLst>
                                      </p:cBhvr>
                                      <p:to>
                                        <p:strVal val="visible"/>
                                      </p:to>
                                    </p:set>
                                    <p:animEffect transition="in" filter="dissolve">
                                      <p:cBhvr>
                                        <p:cTn id="16" dur="500"/>
                                        <p:tgtEl>
                                          <p:spTgt spid="16386"/>
                                        </p:tgtEl>
                                      </p:cBhvr>
                                    </p:animEffect>
                                  </p:childTnLst>
                                </p:cTn>
                              </p:par>
                              <p:par>
                                <p:cTn id="17" presetID="9" presetClass="entr" presetSubtype="0" fill="hold" nodeType="withEffect">
                                  <p:stCondLst>
                                    <p:cond delay="0"/>
                                  </p:stCondLst>
                                  <p:childTnLst>
                                    <p:set>
                                      <p:cBhvr>
                                        <p:cTn id="18" dur="1" fill="hold">
                                          <p:stCondLst>
                                            <p:cond delay="0"/>
                                          </p:stCondLst>
                                        </p:cTn>
                                        <p:tgtEl>
                                          <p:spTgt spid="16388"/>
                                        </p:tgtEl>
                                        <p:attrNameLst>
                                          <p:attrName>style.visibility</p:attrName>
                                        </p:attrNameLst>
                                      </p:cBhvr>
                                      <p:to>
                                        <p:strVal val="visible"/>
                                      </p:to>
                                    </p:set>
                                    <p:animEffect transition="in" filter="dissolve">
                                      <p:cBhvr>
                                        <p:cTn id="19" dur="500"/>
                                        <p:tgtEl>
                                          <p:spTgt spid="16388"/>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dissolve">
                                      <p:cBhvr>
                                        <p:cTn id="24" dur="500"/>
                                        <p:tgtEl>
                                          <p:spTgt spid="3">
                                            <p:txEl>
                                              <p:pRg st="7" end="7"/>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16390"/>
                                        </p:tgtEl>
                                        <p:attrNameLst>
                                          <p:attrName>style.visibility</p:attrName>
                                        </p:attrNameLst>
                                      </p:cBhvr>
                                      <p:to>
                                        <p:strVal val="visible"/>
                                      </p:to>
                                    </p:set>
                                    <p:animEffect transition="in" filter="dissolve">
                                      <p:cBhvr>
                                        <p:cTn id="27" dur="5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AE99B-24AB-7ACE-C3B6-616B41080E64}"/>
              </a:ext>
            </a:extLst>
          </p:cNvPr>
          <p:cNvSpPr>
            <a:spLocks noGrp="1"/>
          </p:cNvSpPr>
          <p:nvPr>
            <p:ph type="title"/>
          </p:nvPr>
        </p:nvSpPr>
        <p:spPr/>
        <p:txBody>
          <a:bodyPr>
            <a:normAutofit fontScale="90000"/>
          </a:bodyPr>
          <a:lstStyle/>
          <a:p>
            <a:r>
              <a:rPr lang="en-US" dirty="0"/>
              <a:t>Summary</a:t>
            </a:r>
          </a:p>
        </p:txBody>
      </p:sp>
      <p:sp>
        <p:nvSpPr>
          <p:cNvPr id="3" name="Text Placeholder 2">
            <a:extLst>
              <a:ext uri="{FF2B5EF4-FFF2-40B4-BE49-F238E27FC236}">
                <a16:creationId xmlns:a16="http://schemas.microsoft.com/office/drawing/2014/main" id="{CA54F886-D680-CCF9-8960-C9B0321B363A}"/>
              </a:ext>
            </a:extLst>
          </p:cNvPr>
          <p:cNvSpPr>
            <a:spLocks noGrp="1"/>
          </p:cNvSpPr>
          <p:nvPr>
            <p:ph type="body" idx="1"/>
          </p:nvPr>
        </p:nvSpPr>
        <p:spPr>
          <a:xfrm>
            <a:off x="415600" y="1536632"/>
            <a:ext cx="11482110" cy="5619542"/>
          </a:xfrm>
        </p:spPr>
        <p:txBody>
          <a:bodyPr>
            <a:normAutofit/>
          </a:bodyPr>
          <a:lstStyle/>
          <a:p>
            <a:pPr>
              <a:lnSpc>
                <a:spcPct val="100000"/>
              </a:lnSpc>
            </a:pPr>
            <a:r>
              <a:rPr lang="en-US" sz="3600" dirty="0"/>
              <a:t>LLM evaluation extremely hard</a:t>
            </a:r>
          </a:p>
          <a:p>
            <a:pPr>
              <a:lnSpc>
                <a:spcPct val="100000"/>
              </a:lnSpc>
            </a:pPr>
            <a:endParaRPr lang="en-US" sz="2000" dirty="0"/>
          </a:p>
          <a:p>
            <a:pPr>
              <a:lnSpc>
                <a:spcPct val="100000"/>
              </a:lnSpc>
            </a:pPr>
            <a:r>
              <a:rPr lang="en-US" sz="3600" dirty="0"/>
              <a:t>Cracking this problem requires new techniques</a:t>
            </a:r>
          </a:p>
          <a:p>
            <a:pPr marL="800100" indent="-571500">
              <a:lnSpc>
                <a:spcPct val="100000"/>
              </a:lnSpc>
              <a:buFont typeface="Arial" panose="020B0604020202020204" pitchFamily="34" charset="0"/>
              <a:buChar char="•"/>
            </a:pPr>
            <a:r>
              <a:rPr lang="en-US" sz="3200" dirty="0"/>
              <a:t>LLMs as judges </a:t>
            </a:r>
          </a:p>
          <a:p>
            <a:pPr marL="800100" indent="-571500">
              <a:lnSpc>
                <a:spcPct val="100000"/>
              </a:lnSpc>
              <a:buFont typeface="Arial" panose="020B0604020202020204" pitchFamily="34" charset="0"/>
              <a:buChar char="•"/>
            </a:pPr>
            <a:r>
              <a:rPr lang="en-US" sz="3200" dirty="0"/>
              <a:t>Scalable human evaluation</a:t>
            </a:r>
          </a:p>
          <a:p>
            <a:pPr marL="800100" indent="-571500">
              <a:lnSpc>
                <a:spcPct val="100000"/>
              </a:lnSpc>
              <a:buFont typeface="Arial" panose="020B0604020202020204" pitchFamily="34" charset="0"/>
              <a:buChar char="•"/>
            </a:pPr>
            <a:endParaRPr lang="en-US" sz="2000" dirty="0"/>
          </a:p>
          <a:p>
            <a:pPr marL="228600" indent="0">
              <a:lnSpc>
                <a:spcPct val="100000"/>
              </a:lnSpc>
            </a:pPr>
            <a:r>
              <a:rPr lang="en-US" sz="3600" dirty="0"/>
              <a:t>Many challenges remain </a:t>
            </a:r>
          </a:p>
          <a:p>
            <a:pPr marL="800100" indent="-571500">
              <a:lnSpc>
                <a:spcPct val="100000"/>
              </a:lnSpc>
              <a:buFont typeface="Arial" panose="020B0604020202020204" pitchFamily="34" charset="0"/>
              <a:buChar char="•"/>
            </a:pPr>
            <a:r>
              <a:rPr lang="en-US" sz="3200" dirty="0"/>
              <a:t>Contamination: generating unique exams difficult</a:t>
            </a:r>
          </a:p>
          <a:p>
            <a:pPr marL="800100" indent="-571500">
              <a:lnSpc>
                <a:spcPct val="100000"/>
              </a:lnSpc>
              <a:buFont typeface="Arial" panose="020B0604020202020204" pitchFamily="34" charset="0"/>
              <a:buChar char="•"/>
            </a:pPr>
            <a:r>
              <a:rPr lang="en-US" sz="3200" dirty="0">
                <a:sym typeface="Wingdings" pitchFamily="2" charset="2"/>
              </a:rPr>
              <a:t>Diversity: most questions are easy; need hard questions to differentiate between LLMs</a:t>
            </a:r>
            <a:endParaRPr lang="en-US" sz="3200" dirty="0"/>
          </a:p>
        </p:txBody>
      </p:sp>
    </p:spTree>
    <p:extLst>
      <p:ext uri="{BB962C8B-B14F-4D97-AF65-F5344CB8AC3E}">
        <p14:creationId xmlns:p14="http://schemas.microsoft.com/office/powerpoint/2010/main" val="417288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dissolv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dissolve">
                                      <p:cBhvr>
                                        <p:cTn id="18" dur="500"/>
                                        <p:tgtEl>
                                          <p:spTgt spid="3">
                                            <p:txEl>
                                              <p:pRg st="6" end="6"/>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dissolve">
                                      <p:cBhvr>
                                        <p:cTn id="21" dur="500"/>
                                        <p:tgtEl>
                                          <p:spTgt spid="3">
                                            <p:txEl>
                                              <p:pRg st="7" end="7"/>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dissolve">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2A860-4A75-CBDB-C565-A730EC613863}"/>
              </a:ext>
            </a:extLst>
          </p:cNvPr>
          <p:cNvSpPr>
            <a:spLocks noGrp="1"/>
          </p:cNvSpPr>
          <p:nvPr>
            <p:ph type="title"/>
          </p:nvPr>
        </p:nvSpPr>
        <p:spPr/>
        <p:txBody>
          <a:bodyPr>
            <a:normAutofit fontScale="90000"/>
          </a:bodyPr>
          <a:lstStyle/>
          <a:p>
            <a:r>
              <a:rPr lang="en-US" dirty="0"/>
              <a:t>LLMs extremely hard to evaluate</a:t>
            </a:r>
          </a:p>
        </p:txBody>
      </p:sp>
      <p:sp>
        <p:nvSpPr>
          <p:cNvPr id="3" name="Text Placeholder 2">
            <a:extLst>
              <a:ext uri="{FF2B5EF4-FFF2-40B4-BE49-F238E27FC236}">
                <a16:creationId xmlns:a16="http://schemas.microsoft.com/office/drawing/2014/main" id="{8AD66AB1-E68C-4FCA-A40B-3AE6949FFC21}"/>
              </a:ext>
            </a:extLst>
          </p:cNvPr>
          <p:cNvSpPr>
            <a:spLocks noGrp="1"/>
          </p:cNvSpPr>
          <p:nvPr>
            <p:ph type="body" idx="1"/>
          </p:nvPr>
        </p:nvSpPr>
        <p:spPr/>
        <p:txBody>
          <a:bodyPr>
            <a:normAutofit/>
          </a:bodyPr>
          <a:lstStyle/>
          <a:p>
            <a:pPr marL="228600" indent="0">
              <a:lnSpc>
                <a:spcPct val="200000"/>
              </a:lnSpc>
            </a:pPr>
            <a:r>
              <a:rPr lang="en-US" sz="3600" dirty="0"/>
              <a:t>Expensive</a:t>
            </a:r>
          </a:p>
          <a:p>
            <a:pPr marL="228600" indent="0">
              <a:lnSpc>
                <a:spcPct val="200000"/>
              </a:lnSpc>
            </a:pPr>
            <a:r>
              <a:rPr lang="en-US" sz="3600" dirty="0"/>
              <a:t>Unreliable</a:t>
            </a:r>
          </a:p>
        </p:txBody>
      </p:sp>
    </p:spTree>
    <p:extLst>
      <p:ext uri="{BB962C8B-B14F-4D97-AF65-F5344CB8AC3E}">
        <p14:creationId xmlns:p14="http://schemas.microsoft.com/office/powerpoint/2010/main" val="331358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C0BF7-F295-200B-3183-216400C8B912}"/>
              </a:ext>
            </a:extLst>
          </p:cNvPr>
          <p:cNvSpPr/>
          <p:nvPr/>
        </p:nvSpPr>
        <p:spPr>
          <a:xfrm>
            <a:off x="553767" y="1273237"/>
            <a:ext cx="10883161" cy="2729947"/>
          </a:xfrm>
          <a:prstGeom prst="rect">
            <a:avLst/>
          </a:prstGeom>
          <a:solidFill>
            <a:srgbClr val="DEEB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800" b="1" dirty="0">
                <a:solidFill>
                  <a:srgbClr val="000000"/>
                </a:solidFill>
              </a:rPr>
              <a:t>User</a:t>
            </a:r>
          </a:p>
          <a:p>
            <a:endParaRPr lang="en-US" sz="2800" b="1" dirty="0">
              <a:solidFill>
                <a:srgbClr val="000000"/>
              </a:solidFill>
            </a:endParaRPr>
          </a:p>
          <a:p>
            <a:r>
              <a:rPr lang="en-US" sz="2800" dirty="0">
                <a:solidFill>
                  <a:srgbClr val="000000"/>
                </a:solidFill>
              </a:rPr>
              <a:t>Develop a Python program that reads all the text files under a directory and returns top-5 words with the most number of occurrences</a:t>
            </a:r>
          </a:p>
        </p:txBody>
      </p:sp>
      <p:sp>
        <p:nvSpPr>
          <p:cNvPr id="10" name="Title 9">
            <a:extLst>
              <a:ext uri="{FF2B5EF4-FFF2-40B4-BE49-F238E27FC236}">
                <a16:creationId xmlns:a16="http://schemas.microsoft.com/office/drawing/2014/main" id="{48E63632-4F5D-9CAB-FB10-98AF897E3966}"/>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2139956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062F3-6587-A147-277A-9561F4A179A3}"/>
              </a:ext>
            </a:extLst>
          </p:cNvPr>
          <p:cNvSpPr>
            <a:spLocks noGrp="1"/>
          </p:cNvSpPr>
          <p:nvPr>
            <p:ph type="title"/>
          </p:nvPr>
        </p:nvSpPr>
        <p:spPr>
          <a:xfrm>
            <a:off x="415600" y="456729"/>
            <a:ext cx="11360700" cy="763500"/>
          </a:xfrm>
          <a:solidFill>
            <a:schemeClr val="bg1"/>
          </a:solidFill>
        </p:spPr>
        <p:txBody>
          <a:bodyPr>
            <a:normAutofit fontScale="90000"/>
          </a:bodyPr>
          <a:lstStyle/>
          <a:p>
            <a:r>
              <a:rPr lang="en-US" dirty="0"/>
              <a:t>Expensive: Which one is better?</a:t>
            </a:r>
          </a:p>
        </p:txBody>
      </p:sp>
      <p:sp>
        <p:nvSpPr>
          <p:cNvPr id="8" name="Rectangle 7">
            <a:extLst>
              <a:ext uri="{FF2B5EF4-FFF2-40B4-BE49-F238E27FC236}">
                <a16:creationId xmlns:a16="http://schemas.microsoft.com/office/drawing/2014/main" id="{8E0C0BF7-F295-200B-3183-216400C8B912}"/>
              </a:ext>
            </a:extLst>
          </p:cNvPr>
          <p:cNvSpPr/>
          <p:nvPr/>
        </p:nvSpPr>
        <p:spPr>
          <a:xfrm>
            <a:off x="553768" y="1273238"/>
            <a:ext cx="10808128" cy="330276"/>
          </a:xfrm>
          <a:prstGeom prst="rect">
            <a:avLst/>
          </a:prstGeom>
          <a:solidFill>
            <a:srgbClr val="DEEB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800" b="1" dirty="0">
                <a:solidFill>
                  <a:schemeClr val="bg1"/>
                </a:solidFill>
              </a:rPr>
              <a:t>User</a:t>
            </a:r>
          </a:p>
          <a:p>
            <a:endParaRPr lang="en-US" sz="2800" b="1" dirty="0">
              <a:solidFill>
                <a:schemeClr val="bg1"/>
              </a:solidFill>
            </a:endParaRPr>
          </a:p>
          <a:p>
            <a:r>
              <a:rPr lang="en-US" sz="2800" dirty="0">
                <a:solidFill>
                  <a:schemeClr val="bg1"/>
                </a:solidFill>
              </a:rPr>
              <a:t>Develop a Python program that reads all the text files under a directory and returns top-5 words with the most number of occurrences</a:t>
            </a:r>
          </a:p>
        </p:txBody>
      </p:sp>
      <p:pic>
        <p:nvPicPr>
          <p:cNvPr id="3" name="Picture 2">
            <a:extLst>
              <a:ext uri="{FF2B5EF4-FFF2-40B4-BE49-F238E27FC236}">
                <a16:creationId xmlns:a16="http://schemas.microsoft.com/office/drawing/2014/main" id="{E12CF294-2B08-31B3-EC9F-28691BB6177B}"/>
              </a:ext>
            </a:extLst>
          </p:cNvPr>
          <p:cNvPicPr>
            <a:picLocks noChangeAspect="1"/>
          </p:cNvPicPr>
          <p:nvPr/>
        </p:nvPicPr>
        <p:blipFill>
          <a:blip r:embed="rId2"/>
          <a:stretch>
            <a:fillRect/>
          </a:stretch>
        </p:blipFill>
        <p:spPr>
          <a:xfrm>
            <a:off x="478734" y="1276684"/>
            <a:ext cx="10883161" cy="423675"/>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06773876-34E4-6E05-0819-4897205DF8FB}"/>
              </a:ext>
            </a:extLst>
          </p:cNvPr>
          <p:cNvPicPr>
            <a:picLocks noChangeAspect="1"/>
          </p:cNvPicPr>
          <p:nvPr/>
        </p:nvPicPr>
        <p:blipFill>
          <a:blip r:embed="rId3"/>
          <a:stretch>
            <a:fillRect/>
          </a:stretch>
        </p:blipFill>
        <p:spPr>
          <a:xfrm>
            <a:off x="336333" y="1786759"/>
            <a:ext cx="11180108" cy="4819868"/>
          </a:xfrm>
          <a:prstGeom prst="rect">
            <a:avLst/>
          </a:prstGeom>
        </p:spPr>
      </p:pic>
    </p:spTree>
    <p:extLst>
      <p:ext uri="{BB962C8B-B14F-4D97-AF65-F5344CB8AC3E}">
        <p14:creationId xmlns:p14="http://schemas.microsoft.com/office/powerpoint/2010/main" val="1235268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9145AB-E7FB-894F-4D7F-31DD4B8F5851}"/>
              </a:ext>
            </a:extLst>
          </p:cNvPr>
          <p:cNvSpPr/>
          <p:nvPr/>
        </p:nvSpPr>
        <p:spPr>
          <a:xfrm flipV="1">
            <a:off x="478659" y="1052069"/>
            <a:ext cx="10972799" cy="2722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459DD1F-8397-F77A-E17A-6AEC643FBA75}"/>
              </a:ext>
            </a:extLst>
          </p:cNvPr>
          <p:cNvSpPr/>
          <p:nvPr/>
        </p:nvSpPr>
        <p:spPr>
          <a:xfrm>
            <a:off x="472967" y="1366003"/>
            <a:ext cx="11246066" cy="2729947"/>
          </a:xfrm>
          <a:prstGeom prst="rect">
            <a:avLst/>
          </a:prstGeom>
          <a:solidFill>
            <a:srgbClr val="DEEB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800" b="1" dirty="0">
                <a:solidFill>
                  <a:srgbClr val="000000"/>
                </a:solidFill>
              </a:rPr>
              <a:t>User</a:t>
            </a:r>
          </a:p>
          <a:p>
            <a:endParaRPr lang="en-US" sz="2800" b="1" dirty="0">
              <a:solidFill>
                <a:srgbClr val="000000"/>
              </a:solidFill>
            </a:endParaRPr>
          </a:p>
          <a:p>
            <a:r>
              <a:rPr lang="en-US" sz="2800" dirty="0">
                <a:solidFill>
                  <a:srgbClr val="000000"/>
                </a:solidFill>
              </a:rPr>
              <a:t>Photosynthesis is a vital process for life on Earth. Could you outline the two main stages of photosynthesis, including where they take place within the chloroplast, and the primary inputs and outputs of each stage</a:t>
            </a:r>
          </a:p>
        </p:txBody>
      </p:sp>
      <p:sp>
        <p:nvSpPr>
          <p:cNvPr id="5" name="Title 4">
            <a:extLst>
              <a:ext uri="{FF2B5EF4-FFF2-40B4-BE49-F238E27FC236}">
                <a16:creationId xmlns:a16="http://schemas.microsoft.com/office/drawing/2014/main" id="{F9FF9AF5-38AB-6515-A90B-7EEBBB8D1CDE}"/>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516084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9145AB-E7FB-894F-4D7F-31DD4B8F5851}"/>
              </a:ext>
            </a:extLst>
          </p:cNvPr>
          <p:cNvSpPr/>
          <p:nvPr/>
        </p:nvSpPr>
        <p:spPr>
          <a:xfrm flipV="1">
            <a:off x="478659" y="1052069"/>
            <a:ext cx="10972799" cy="2722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F4CD022-EBE9-91CE-B470-FA0741ED37CF}"/>
              </a:ext>
            </a:extLst>
          </p:cNvPr>
          <p:cNvSpPr>
            <a:spLocks noGrp="1"/>
          </p:cNvSpPr>
          <p:nvPr>
            <p:ph type="title"/>
          </p:nvPr>
        </p:nvSpPr>
        <p:spPr>
          <a:xfrm>
            <a:off x="415600" y="456729"/>
            <a:ext cx="11360700" cy="763500"/>
          </a:xfrm>
          <a:solidFill>
            <a:schemeClr val="bg1"/>
          </a:solidFill>
        </p:spPr>
        <p:txBody>
          <a:bodyPr>
            <a:normAutofit fontScale="90000"/>
          </a:bodyPr>
          <a:lstStyle/>
          <a:p>
            <a:r>
              <a:rPr lang="en-US" dirty="0"/>
              <a:t>Expensive: Which one is better?</a:t>
            </a:r>
          </a:p>
        </p:txBody>
      </p:sp>
      <p:sp>
        <p:nvSpPr>
          <p:cNvPr id="4" name="Rectangle 3">
            <a:extLst>
              <a:ext uri="{FF2B5EF4-FFF2-40B4-BE49-F238E27FC236}">
                <a16:creationId xmlns:a16="http://schemas.microsoft.com/office/drawing/2014/main" id="{5459DD1F-8397-F77A-E17A-6AEC643FBA75}"/>
              </a:ext>
            </a:extLst>
          </p:cNvPr>
          <p:cNvSpPr/>
          <p:nvPr/>
        </p:nvSpPr>
        <p:spPr>
          <a:xfrm>
            <a:off x="472967" y="1366004"/>
            <a:ext cx="11246066" cy="449566"/>
          </a:xfrm>
          <a:prstGeom prst="rect">
            <a:avLst/>
          </a:prstGeom>
          <a:solidFill>
            <a:srgbClr val="DEEB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800" b="1" dirty="0">
                <a:solidFill>
                  <a:srgbClr val="000000"/>
                </a:solidFill>
              </a:rPr>
              <a:t>User</a:t>
            </a:r>
          </a:p>
          <a:p>
            <a:endParaRPr lang="en-US" sz="2800" b="1" dirty="0">
              <a:solidFill>
                <a:srgbClr val="000000"/>
              </a:solidFill>
            </a:endParaRPr>
          </a:p>
          <a:p>
            <a:r>
              <a:rPr lang="en-US" sz="2800" dirty="0">
                <a:solidFill>
                  <a:schemeClr val="bg1"/>
                </a:solidFill>
              </a:rPr>
              <a:t>Photosynthesis is a vital process for life on Earth. Could you outline the two main stages pf photosynthesis, including where they take place within the chloroplast, and the primary inputs and outputs of each stage</a:t>
            </a:r>
          </a:p>
        </p:txBody>
      </p:sp>
      <p:pic>
        <p:nvPicPr>
          <p:cNvPr id="5" name="Picture 4">
            <a:extLst>
              <a:ext uri="{FF2B5EF4-FFF2-40B4-BE49-F238E27FC236}">
                <a16:creationId xmlns:a16="http://schemas.microsoft.com/office/drawing/2014/main" id="{BD11C177-8759-6E4B-8A9F-46973EC59FF2}"/>
              </a:ext>
            </a:extLst>
          </p:cNvPr>
          <p:cNvPicPr>
            <a:picLocks noChangeAspect="1"/>
          </p:cNvPicPr>
          <p:nvPr/>
        </p:nvPicPr>
        <p:blipFill>
          <a:blip r:embed="rId2"/>
          <a:stretch>
            <a:fillRect/>
          </a:stretch>
        </p:blipFill>
        <p:spPr>
          <a:xfrm>
            <a:off x="472967" y="1366002"/>
            <a:ext cx="11246066" cy="410151"/>
          </a:xfrm>
          <a:prstGeom prst="rect">
            <a:avLst/>
          </a:prstGeom>
        </p:spPr>
      </p:pic>
      <p:pic>
        <p:nvPicPr>
          <p:cNvPr id="8" name="Picture 7" descr="A close-up of a paper&#10;&#10;Description automatically generated">
            <a:extLst>
              <a:ext uri="{FF2B5EF4-FFF2-40B4-BE49-F238E27FC236}">
                <a16:creationId xmlns:a16="http://schemas.microsoft.com/office/drawing/2014/main" id="{37955CD5-5D26-2015-BCBC-0BB550973B03}"/>
              </a:ext>
            </a:extLst>
          </p:cNvPr>
          <p:cNvPicPr>
            <a:picLocks noChangeAspect="1"/>
          </p:cNvPicPr>
          <p:nvPr/>
        </p:nvPicPr>
        <p:blipFill>
          <a:blip r:embed="rId3"/>
          <a:stretch>
            <a:fillRect/>
          </a:stretch>
        </p:blipFill>
        <p:spPr>
          <a:xfrm>
            <a:off x="472967" y="1919643"/>
            <a:ext cx="11246066" cy="4815962"/>
          </a:xfrm>
          <a:prstGeom prst="rect">
            <a:avLst/>
          </a:prstGeom>
        </p:spPr>
      </p:pic>
    </p:spTree>
    <p:extLst>
      <p:ext uri="{BB962C8B-B14F-4D97-AF65-F5344CB8AC3E}">
        <p14:creationId xmlns:p14="http://schemas.microsoft.com/office/powerpoint/2010/main" val="3153738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AED68-4F64-F0B1-9633-2F08B8246E5D}"/>
              </a:ext>
            </a:extLst>
          </p:cNvPr>
          <p:cNvSpPr>
            <a:spLocks noGrp="1"/>
          </p:cNvSpPr>
          <p:nvPr>
            <p:ph type="title"/>
          </p:nvPr>
        </p:nvSpPr>
        <p:spPr/>
        <p:txBody>
          <a:bodyPr>
            <a:normAutofit fontScale="90000"/>
          </a:bodyPr>
          <a:lstStyle/>
          <a:p>
            <a:r>
              <a:rPr lang="en-US" dirty="0"/>
              <a:t>Unreliable: Data contamination</a:t>
            </a:r>
          </a:p>
        </p:txBody>
      </p:sp>
      <p:pic>
        <p:nvPicPr>
          <p:cNvPr id="16" name="Picture 15" descr="A screenshot of a computer&#10;&#10;Description automatically generated">
            <a:extLst>
              <a:ext uri="{FF2B5EF4-FFF2-40B4-BE49-F238E27FC236}">
                <a16:creationId xmlns:a16="http://schemas.microsoft.com/office/drawing/2014/main" id="{362BFCB6-7A41-D8F7-2439-C06C2F2E10ED}"/>
              </a:ext>
            </a:extLst>
          </p:cNvPr>
          <p:cNvPicPr>
            <a:picLocks noChangeAspect="1"/>
          </p:cNvPicPr>
          <p:nvPr/>
        </p:nvPicPr>
        <p:blipFill>
          <a:blip r:embed="rId2"/>
          <a:stretch>
            <a:fillRect/>
          </a:stretch>
        </p:blipFill>
        <p:spPr>
          <a:xfrm>
            <a:off x="2988444" y="1286340"/>
            <a:ext cx="5220136" cy="5571660"/>
          </a:xfrm>
          <a:prstGeom prst="rect">
            <a:avLst/>
          </a:prstGeom>
        </p:spPr>
      </p:pic>
    </p:spTree>
    <p:extLst>
      <p:ext uri="{BB962C8B-B14F-4D97-AF65-F5344CB8AC3E}">
        <p14:creationId xmlns:p14="http://schemas.microsoft.com/office/powerpoint/2010/main" val="392516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AED68-4F64-F0B1-9633-2F08B8246E5D}"/>
              </a:ext>
            </a:extLst>
          </p:cNvPr>
          <p:cNvSpPr>
            <a:spLocks noGrp="1"/>
          </p:cNvSpPr>
          <p:nvPr>
            <p:ph type="title"/>
          </p:nvPr>
        </p:nvSpPr>
        <p:spPr/>
        <p:txBody>
          <a:bodyPr>
            <a:normAutofit fontScale="90000"/>
          </a:bodyPr>
          <a:lstStyle/>
          <a:p>
            <a:r>
              <a:rPr lang="en-US" dirty="0"/>
              <a:t>Unreliable: Data contamination</a:t>
            </a:r>
          </a:p>
        </p:txBody>
      </p:sp>
      <p:pic>
        <p:nvPicPr>
          <p:cNvPr id="9" name="Picture 8">
            <a:extLst>
              <a:ext uri="{FF2B5EF4-FFF2-40B4-BE49-F238E27FC236}">
                <a16:creationId xmlns:a16="http://schemas.microsoft.com/office/drawing/2014/main" id="{04F3CC29-059D-EF25-7A09-7E4F055D67E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0806" y="1356867"/>
            <a:ext cx="4846124" cy="3942474"/>
          </a:xfrm>
          <a:prstGeom prst="rect">
            <a:avLst/>
          </a:prstGeom>
        </p:spPr>
      </p:pic>
      <p:pic>
        <p:nvPicPr>
          <p:cNvPr id="6146" name="Picture 2" descr="Image">
            <a:extLst>
              <a:ext uri="{FF2B5EF4-FFF2-40B4-BE49-F238E27FC236}">
                <a16:creationId xmlns:a16="http://schemas.microsoft.com/office/drawing/2014/main" id="{286E761D-28CE-D78A-A643-5309E05EB62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09665" y="3039171"/>
            <a:ext cx="4299217" cy="35965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 screen&#10;&#10;Description automatically generated">
            <a:extLst>
              <a:ext uri="{FF2B5EF4-FFF2-40B4-BE49-F238E27FC236}">
                <a16:creationId xmlns:a16="http://schemas.microsoft.com/office/drawing/2014/main" id="{239149EF-FC3D-B963-20C1-2D9CFEDFF7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91914" y="540080"/>
            <a:ext cx="5300086" cy="5777840"/>
          </a:xfrm>
          <a:prstGeom prst="rect">
            <a:avLst/>
          </a:prstGeom>
        </p:spPr>
      </p:pic>
      <p:cxnSp>
        <p:nvCxnSpPr>
          <p:cNvPr id="4" name="Straight Connector 3">
            <a:extLst>
              <a:ext uri="{FF2B5EF4-FFF2-40B4-BE49-F238E27FC236}">
                <a16:creationId xmlns:a16="http://schemas.microsoft.com/office/drawing/2014/main" id="{56FC7778-CB7C-4A61-63E4-0E323C3CE920}"/>
              </a:ext>
            </a:extLst>
          </p:cNvPr>
          <p:cNvCxnSpPr>
            <a:cxnSpLocks/>
          </p:cNvCxnSpPr>
          <p:nvPr/>
        </p:nvCxnSpPr>
        <p:spPr>
          <a:xfrm>
            <a:off x="2343807" y="2144110"/>
            <a:ext cx="279575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5D3C398-E194-EE5B-F734-9AB950314D8F}"/>
              </a:ext>
            </a:extLst>
          </p:cNvPr>
          <p:cNvCxnSpPr>
            <a:cxnSpLocks/>
          </p:cNvCxnSpPr>
          <p:nvPr/>
        </p:nvCxnSpPr>
        <p:spPr>
          <a:xfrm>
            <a:off x="7866995" y="972206"/>
            <a:ext cx="279575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10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dissolve">
                                      <p:cBhvr>
                                        <p:cTn id="10" dur="500"/>
                                        <p:tgtEl>
                                          <p:spTgt spid="6146"/>
                                        </p:tgtEl>
                                      </p:cBhvr>
                                    </p:animEffect>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par>
                          <p:cTn id="19" fill="hold">
                            <p:stCondLst>
                              <p:cond delay="500"/>
                            </p:stCondLst>
                            <p:childTnLst>
                              <p:par>
                                <p:cTn id="20" presetID="9"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ay Summit">
  <a:themeElements>
    <a:clrScheme name="Simple Light">
      <a:dk1>
        <a:srgbClr val="00375C"/>
      </a:dk1>
      <a:lt1>
        <a:srgbClr val="FFFFFF"/>
      </a:lt1>
      <a:dk2>
        <a:srgbClr val="028CF0"/>
      </a:dk2>
      <a:lt2>
        <a:srgbClr val="ECF8FD"/>
      </a:lt2>
      <a:accent1>
        <a:srgbClr val="4B34B3"/>
      </a:accent1>
      <a:accent2>
        <a:srgbClr val="25B48D"/>
      </a:accent2>
      <a:accent3>
        <a:srgbClr val="A794FF"/>
      </a:accent3>
      <a:accent4>
        <a:srgbClr val="F65202"/>
      </a:accent4>
      <a:accent5>
        <a:srgbClr val="5CBCFE"/>
      </a:accent5>
      <a:accent6>
        <a:srgbClr val="7A8EA3"/>
      </a:accent6>
      <a:hlink>
        <a:srgbClr val="6D59C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1774</TotalTime>
  <Words>590</Words>
  <Application>Microsoft Macintosh PowerPoint</Application>
  <PresentationFormat>Widescreen</PresentationFormat>
  <Paragraphs>90</Paragraphs>
  <Slides>23</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23</vt:i4>
      </vt:variant>
    </vt:vector>
  </HeadingPairs>
  <TitlesOfParts>
    <vt:vector size="36" baseType="lpstr">
      <vt:lpstr>Helvetica Neue</vt:lpstr>
      <vt:lpstr>Helvetica Neue Light</vt:lpstr>
      <vt:lpstr>DM Sans</vt:lpstr>
      <vt:lpstr>Helvetica Neue Light</vt:lpstr>
      <vt:lpstr>Poppins Medium</vt:lpstr>
      <vt:lpstr>Poppins SemiBold</vt:lpstr>
      <vt:lpstr>Poppins</vt:lpstr>
      <vt:lpstr>DM Sans Medium</vt:lpstr>
      <vt:lpstr>DM Mono Medium</vt:lpstr>
      <vt:lpstr>Noto Sans</vt:lpstr>
      <vt:lpstr>Arial</vt:lpstr>
      <vt:lpstr>3_Office Theme</vt:lpstr>
      <vt:lpstr>Ray Summit</vt:lpstr>
      <vt:lpstr>Rethinking LLM Evaluation</vt:lpstr>
      <vt:lpstr>PowerPoint Presentation</vt:lpstr>
      <vt:lpstr>LLMs extremely hard to evaluate</vt:lpstr>
      <vt:lpstr>PowerPoint Presentation</vt:lpstr>
      <vt:lpstr>Expensive: Which one is better?</vt:lpstr>
      <vt:lpstr>PowerPoint Presentation</vt:lpstr>
      <vt:lpstr>Expensive: Which one is better?</vt:lpstr>
      <vt:lpstr>Unreliable: Data contamination</vt:lpstr>
      <vt:lpstr>Unreliable: Data contamination</vt:lpstr>
      <vt:lpstr>Our story</vt:lpstr>
      <vt:lpstr>How to evaluate it?</vt:lpstr>
      <vt:lpstr>Which one is better?</vt:lpstr>
      <vt:lpstr>Which one is better?</vt:lpstr>
      <vt:lpstr>Human evaluation</vt:lpstr>
      <vt:lpstr>Human evaluation</vt:lpstr>
      <vt:lpstr>How to scale human evaluation?</vt:lpstr>
      <vt:lpstr>Chatbot arena: Benchmarking LLMs in the Wild </vt:lpstr>
      <vt:lpstr>Chatbot Arena: Results</vt:lpstr>
      <vt:lpstr>Can we really trust an LLM as a Judge</vt:lpstr>
      <vt:lpstr>Limitations: not unlike humans!</vt:lpstr>
      <vt:lpstr>High agreement despite limitations</vt:lpstr>
      <vt:lpstr>What about data contamination?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ML Scaling Easy</dc:title>
  <dc:creator>Joseph Gonzalez</dc:creator>
  <cp:lastModifiedBy>Ion Stoica</cp:lastModifiedBy>
  <cp:revision>21</cp:revision>
  <cp:lastPrinted>2023-08-26T17:03:40Z</cp:lastPrinted>
  <dcterms:created xsi:type="dcterms:W3CDTF">2016-06-11T00:34:45Z</dcterms:created>
  <dcterms:modified xsi:type="dcterms:W3CDTF">2023-08-28T00:45:49Z</dcterms:modified>
</cp:coreProperties>
</file>